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changesInfos/changesInfo1.xml" ContentType="application/vnd.ms-powerpoint.changesinfo+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819" r:id="rId2"/>
  </p:sldMasterIdLst>
  <p:notesMasterIdLst>
    <p:notesMasterId r:id="rId29"/>
  </p:notesMasterIdLst>
  <p:sldIdLst>
    <p:sldId id="546" r:id="rId3"/>
    <p:sldId id="547" r:id="rId4"/>
    <p:sldId id="548" r:id="rId5"/>
    <p:sldId id="549" r:id="rId6"/>
    <p:sldId id="559" r:id="rId7"/>
    <p:sldId id="560" r:id="rId8"/>
    <p:sldId id="557" r:id="rId9"/>
    <p:sldId id="561" r:id="rId10"/>
    <p:sldId id="562" r:id="rId11"/>
    <p:sldId id="558" r:id="rId12"/>
    <p:sldId id="563" r:id="rId13"/>
    <p:sldId id="564" r:id="rId14"/>
    <p:sldId id="565" r:id="rId15"/>
    <p:sldId id="566" r:id="rId16"/>
    <p:sldId id="567" r:id="rId17"/>
    <p:sldId id="568" r:id="rId18"/>
    <p:sldId id="569" r:id="rId19"/>
    <p:sldId id="570" r:id="rId20"/>
    <p:sldId id="571" r:id="rId21"/>
    <p:sldId id="572" r:id="rId22"/>
    <p:sldId id="573" r:id="rId23"/>
    <p:sldId id="574" r:id="rId24"/>
    <p:sldId id="575" r:id="rId25"/>
    <p:sldId id="576" r:id="rId26"/>
    <p:sldId id="577" r:id="rId27"/>
    <p:sldId id="515"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Nunito Sans"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Proxima Nova Extrabold" panose="020B0604020202020204" charset="0"/>
      <p:bold r:id="rId42"/>
    </p:embeddedFont>
    <p:embeddedFont>
      <p:font typeface="Tahoma" panose="020B0604030504040204" pitchFamily="3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276">
          <p15:clr>
            <a:srgbClr val="9AA0A6"/>
          </p15:clr>
        </p15:guide>
        <p15:guide id="3" pos="1640">
          <p15:clr>
            <a:srgbClr val="9AA0A6"/>
          </p15:clr>
        </p15:guide>
        <p15:guide id="4" pos="3005">
          <p15:clr>
            <a:srgbClr val="9AA0A6"/>
          </p15:clr>
        </p15:guide>
        <p15:guide id="5" pos="4369">
          <p15:clr>
            <a:srgbClr val="9AA0A6"/>
          </p15:clr>
        </p15:guide>
        <p15:guide id="6" orient="horz" pos="1766">
          <p15:clr>
            <a:srgbClr val="9AA0A6"/>
          </p15:clr>
        </p15:guide>
        <p15:guide id="7" orient="horz" pos="147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nes Casares" initials="" lastIdx="1" clrIdx="0"/>
  <p:cmAuthor id="1" name="Paula Fernandez"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15152-0117-449F-8A8C-2DBFFD2DD88B}" v="78" dt="2021-05-25T07:03:26.572"/>
    <p1510:client id="{1A16C4A9-6721-44C3-937F-54993DA2176D}" v="50" dt="2021-05-25T06:23:12.913"/>
    <p1510:client id="{1F834BBB-B0F7-40A1-95D4-FB3F1604CE1B}" v="30" dt="2021-05-25T04:42:56.496"/>
    <p1510:client id="{2AD70E48-B4A3-4CE8-9244-8406B7004202}" v="263" dt="2021-05-25T08:29:05.062"/>
    <p1510:client id="{3F3E8B8B-5B23-4509-B0EA-027F0230B156}" v="3" dt="2021-05-25T03:42:40.551"/>
    <p1510:client id="{735C8446-AA7A-4929-A741-524895877918}" v="33" dt="2021-05-25T04:02:20.167"/>
    <p1510:client id="{7C59338B-1EC9-46E4-81F1-DE50A56F9EE7}" v="44" dt="2021-05-25T08:14:01.585"/>
    <p1510:client id="{97C6AD1E-8CF3-4D1C-A9DA-86E946D83F40}" v="110" dt="2021-05-25T08:09:48.151"/>
    <p1510:client id="{C865C27D-917F-4DC5-A043-7FEEC54BAC87}" v="35" dt="2021-05-25T02:41:04.782"/>
    <p1510:client id="{F970D9C9-C6EE-488E-B75A-B9E57A56C55A}" v="29" dt="2021-05-25T05:01:07.170"/>
    <p1510:client id="{FED95941-CF64-E24F-05DE-BC6C71E6D588}" v="122" dt="2021-05-25T05:49:51.796"/>
  </p1510:revLst>
</p1510:revInfo>
</file>

<file path=ppt/tableStyles.xml><?xml version="1.0" encoding="utf-8"?>
<a:tblStyleLst xmlns:a="http://schemas.openxmlformats.org/drawingml/2006/main" def="{518918EC-38BE-4181-B8F1-08E1151965BA}">
  <a:tblStyle styleId="{518918EC-38BE-4181-B8F1-08E1151965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3F64D8-8FD7-430C-86A5-89DE2DDEE1B8}"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785" autoAdjust="0"/>
  </p:normalViewPr>
  <p:slideViewPr>
    <p:cSldViewPr snapToGrid="0">
      <p:cViewPr varScale="1">
        <p:scale>
          <a:sx n="114" d="100"/>
          <a:sy n="114" d="100"/>
        </p:scale>
        <p:origin x="1560" y="96"/>
      </p:cViewPr>
      <p:guideLst>
        <p:guide orient="horz" pos="3240"/>
        <p:guide pos="276"/>
        <p:guide pos="1640"/>
        <p:guide pos="3005"/>
        <p:guide pos="4369"/>
        <p:guide orient="horz" pos="1766"/>
        <p:guide orient="horz" pos="14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commentAuthors" Target="commentAuthors.xml"/><Relationship Id="rId53" Type="http://schemas.openxmlformats.org/officeDocument/2006/relationships/customXml" Target="../customXml/item2.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za Villanueva" userId="09c53491-e546-459c-b6d2-22f6843dce30" providerId="ADAL" clId="{07115152-0117-449F-8A8C-2DBFFD2DD88B}"/>
    <pc:docChg chg="modSld">
      <pc:chgData name="Riza Villanueva" userId="09c53491-e546-459c-b6d2-22f6843dce30" providerId="ADAL" clId="{07115152-0117-449F-8A8C-2DBFFD2DD88B}" dt="2021-05-25T07:03:26.572" v="118" actId="207"/>
      <pc:docMkLst>
        <pc:docMk/>
      </pc:docMkLst>
      <pc:sldChg chg="modSp mod">
        <pc:chgData name="Riza Villanueva" userId="09c53491-e546-459c-b6d2-22f6843dce30" providerId="ADAL" clId="{07115152-0117-449F-8A8C-2DBFFD2DD88B}" dt="2021-05-25T06:58:45.493" v="45" actId="207"/>
        <pc:sldMkLst>
          <pc:docMk/>
          <pc:sldMk cId="1817223012" sldId="306"/>
        </pc:sldMkLst>
        <pc:spChg chg="mod">
          <ac:chgData name="Riza Villanueva" userId="09c53491-e546-459c-b6d2-22f6843dce30" providerId="ADAL" clId="{07115152-0117-449F-8A8C-2DBFFD2DD88B}" dt="2021-05-25T06:58:45.493" v="45" actId="207"/>
          <ac:spMkLst>
            <pc:docMk/>
            <pc:sldMk cId="1817223012" sldId="306"/>
            <ac:spMk id="12" creationId="{582B6A3E-EAE9-4A44-9666-20151F92DFAE}"/>
          </ac:spMkLst>
        </pc:spChg>
      </pc:sldChg>
      <pc:sldChg chg="modSp mod">
        <pc:chgData name="Riza Villanueva" userId="09c53491-e546-459c-b6d2-22f6843dce30" providerId="ADAL" clId="{07115152-0117-449F-8A8C-2DBFFD2DD88B}" dt="2021-05-25T06:58:56.986" v="49" actId="207"/>
        <pc:sldMkLst>
          <pc:docMk/>
          <pc:sldMk cId="303108515" sldId="516"/>
        </pc:sldMkLst>
        <pc:spChg chg="mod">
          <ac:chgData name="Riza Villanueva" userId="09c53491-e546-459c-b6d2-22f6843dce30" providerId="ADAL" clId="{07115152-0117-449F-8A8C-2DBFFD2DD88B}" dt="2021-05-25T06:58:56.986" v="49" actId="207"/>
          <ac:spMkLst>
            <pc:docMk/>
            <pc:sldMk cId="303108515" sldId="516"/>
            <ac:spMk id="2" creationId="{47010C58-46AE-44A4-A236-4979DD89491C}"/>
          </ac:spMkLst>
        </pc:spChg>
      </pc:sldChg>
      <pc:sldChg chg="modSp mod modNotesTx">
        <pc:chgData name="Riza Villanueva" userId="09c53491-e546-459c-b6d2-22f6843dce30" providerId="ADAL" clId="{07115152-0117-449F-8A8C-2DBFFD2DD88B}" dt="2021-05-25T06:59:20.352" v="55" actId="207"/>
        <pc:sldMkLst>
          <pc:docMk/>
          <pc:sldMk cId="2525521810" sldId="517"/>
        </pc:sldMkLst>
        <pc:spChg chg="mod">
          <ac:chgData name="Riza Villanueva" userId="09c53491-e546-459c-b6d2-22f6843dce30" providerId="ADAL" clId="{07115152-0117-449F-8A8C-2DBFFD2DD88B}" dt="2021-05-25T06:59:17.139" v="54" actId="207"/>
          <ac:spMkLst>
            <pc:docMk/>
            <pc:sldMk cId="2525521810" sldId="517"/>
            <ac:spMk id="2" creationId="{2C1D154B-D4E9-45E2-9249-5BE80221EB80}"/>
          </ac:spMkLst>
        </pc:spChg>
        <pc:spChg chg="mod">
          <ac:chgData name="Riza Villanueva" userId="09c53491-e546-459c-b6d2-22f6843dce30" providerId="ADAL" clId="{07115152-0117-449F-8A8C-2DBFFD2DD88B}" dt="2021-05-25T06:59:20.352" v="55" actId="207"/>
          <ac:spMkLst>
            <pc:docMk/>
            <pc:sldMk cId="2525521810" sldId="517"/>
            <ac:spMk id="4" creationId="{83BE83A0-63EF-4E38-84FE-7320BB7429C3}"/>
          </ac:spMkLst>
        </pc:spChg>
      </pc:sldChg>
      <pc:sldChg chg="modSp mod">
        <pc:chgData name="Riza Villanueva" userId="09c53491-e546-459c-b6d2-22f6843dce30" providerId="ADAL" clId="{07115152-0117-449F-8A8C-2DBFFD2DD88B}" dt="2021-05-25T06:59:27.017" v="56" actId="207"/>
        <pc:sldMkLst>
          <pc:docMk/>
          <pc:sldMk cId="861432666" sldId="518"/>
        </pc:sldMkLst>
        <pc:spChg chg="mod">
          <ac:chgData name="Riza Villanueva" userId="09c53491-e546-459c-b6d2-22f6843dce30" providerId="ADAL" clId="{07115152-0117-449F-8A8C-2DBFFD2DD88B}" dt="2021-05-25T06:59:27.017" v="56" actId="207"/>
          <ac:spMkLst>
            <pc:docMk/>
            <pc:sldMk cId="861432666" sldId="518"/>
            <ac:spMk id="3" creationId="{EC2D60D8-9115-4B0C-A2F3-C6F5C7FAF263}"/>
          </ac:spMkLst>
        </pc:spChg>
      </pc:sldChg>
      <pc:sldChg chg="modSp mod">
        <pc:chgData name="Riza Villanueva" userId="09c53491-e546-459c-b6d2-22f6843dce30" providerId="ADAL" clId="{07115152-0117-449F-8A8C-2DBFFD2DD88B}" dt="2021-05-25T06:59:37.689" v="57" actId="207"/>
        <pc:sldMkLst>
          <pc:docMk/>
          <pc:sldMk cId="3807038515" sldId="519"/>
        </pc:sldMkLst>
        <pc:spChg chg="mod">
          <ac:chgData name="Riza Villanueva" userId="09c53491-e546-459c-b6d2-22f6843dce30" providerId="ADAL" clId="{07115152-0117-449F-8A8C-2DBFFD2DD88B}" dt="2021-05-25T06:59:37.689" v="57" actId="207"/>
          <ac:spMkLst>
            <pc:docMk/>
            <pc:sldMk cId="3807038515" sldId="519"/>
            <ac:spMk id="2" creationId="{787FFB34-750E-4EA9-80F4-A40DA272319D}"/>
          </ac:spMkLst>
        </pc:spChg>
      </pc:sldChg>
      <pc:sldChg chg="modSp mod">
        <pc:chgData name="Riza Villanueva" userId="09c53491-e546-459c-b6d2-22f6843dce30" providerId="ADAL" clId="{07115152-0117-449F-8A8C-2DBFFD2DD88B}" dt="2021-05-25T06:59:42.903" v="58" actId="207"/>
        <pc:sldMkLst>
          <pc:docMk/>
          <pc:sldMk cId="3089092546" sldId="521"/>
        </pc:sldMkLst>
        <pc:spChg chg="mod">
          <ac:chgData name="Riza Villanueva" userId="09c53491-e546-459c-b6d2-22f6843dce30" providerId="ADAL" clId="{07115152-0117-449F-8A8C-2DBFFD2DD88B}" dt="2021-05-25T06:59:42.903" v="58" actId="207"/>
          <ac:spMkLst>
            <pc:docMk/>
            <pc:sldMk cId="3089092546" sldId="521"/>
            <ac:spMk id="2" creationId="{50A6D179-44A3-44CD-927C-36CF23D7910B}"/>
          </ac:spMkLst>
        </pc:spChg>
      </pc:sldChg>
      <pc:sldChg chg="modSp mod">
        <pc:chgData name="Riza Villanueva" userId="09c53491-e546-459c-b6d2-22f6843dce30" providerId="ADAL" clId="{07115152-0117-449F-8A8C-2DBFFD2DD88B}" dt="2021-05-25T06:59:53.421" v="61" actId="207"/>
        <pc:sldMkLst>
          <pc:docMk/>
          <pc:sldMk cId="42729007" sldId="522"/>
        </pc:sldMkLst>
        <pc:spChg chg="mod">
          <ac:chgData name="Riza Villanueva" userId="09c53491-e546-459c-b6d2-22f6843dce30" providerId="ADAL" clId="{07115152-0117-449F-8A8C-2DBFFD2DD88B}" dt="2021-05-25T06:59:53.421" v="61" actId="207"/>
          <ac:spMkLst>
            <pc:docMk/>
            <pc:sldMk cId="42729007" sldId="522"/>
            <ac:spMk id="6" creationId="{060547FA-89ED-4FAF-BC07-AEE3EEA47838}"/>
          </ac:spMkLst>
        </pc:spChg>
      </pc:sldChg>
      <pc:sldChg chg="modSp mod">
        <pc:chgData name="Riza Villanueva" userId="09c53491-e546-459c-b6d2-22f6843dce30" providerId="ADAL" clId="{07115152-0117-449F-8A8C-2DBFFD2DD88B}" dt="2021-05-25T07:00:16.701" v="65" actId="207"/>
        <pc:sldMkLst>
          <pc:docMk/>
          <pc:sldMk cId="2731975070" sldId="523"/>
        </pc:sldMkLst>
        <pc:spChg chg="mod">
          <ac:chgData name="Riza Villanueva" userId="09c53491-e546-459c-b6d2-22f6843dce30" providerId="ADAL" clId="{07115152-0117-449F-8A8C-2DBFFD2DD88B}" dt="2021-05-25T07:00:13.108" v="64" actId="207"/>
          <ac:spMkLst>
            <pc:docMk/>
            <pc:sldMk cId="2731975070" sldId="523"/>
            <ac:spMk id="2" creationId="{DD2C9C12-67EF-4B89-8264-B8DFB7C4FA84}"/>
          </ac:spMkLst>
        </pc:spChg>
        <pc:spChg chg="mod">
          <ac:chgData name="Riza Villanueva" userId="09c53491-e546-459c-b6d2-22f6843dce30" providerId="ADAL" clId="{07115152-0117-449F-8A8C-2DBFFD2DD88B}" dt="2021-05-25T07:00:16.701" v="65" actId="207"/>
          <ac:spMkLst>
            <pc:docMk/>
            <pc:sldMk cId="2731975070" sldId="523"/>
            <ac:spMk id="7" creationId="{496E6819-F041-4894-8B58-81799961C0CB}"/>
          </ac:spMkLst>
        </pc:spChg>
      </pc:sldChg>
      <pc:sldChg chg="modSp mod">
        <pc:chgData name="Riza Villanueva" userId="09c53491-e546-459c-b6d2-22f6843dce30" providerId="ADAL" clId="{07115152-0117-449F-8A8C-2DBFFD2DD88B}" dt="2021-05-25T07:00:36.102" v="68" actId="207"/>
        <pc:sldMkLst>
          <pc:docMk/>
          <pc:sldMk cId="3576459604" sldId="524"/>
        </pc:sldMkLst>
        <pc:spChg chg="mod">
          <ac:chgData name="Riza Villanueva" userId="09c53491-e546-459c-b6d2-22f6843dce30" providerId="ADAL" clId="{07115152-0117-449F-8A8C-2DBFFD2DD88B}" dt="2021-05-25T07:00:27.816" v="67" actId="207"/>
          <ac:spMkLst>
            <pc:docMk/>
            <pc:sldMk cId="3576459604" sldId="524"/>
            <ac:spMk id="2" creationId="{532EDF2B-8F8C-461B-B5AE-EEDE0F1F1DB2}"/>
          </ac:spMkLst>
        </pc:spChg>
        <pc:spChg chg="mod">
          <ac:chgData name="Riza Villanueva" userId="09c53491-e546-459c-b6d2-22f6843dce30" providerId="ADAL" clId="{07115152-0117-449F-8A8C-2DBFFD2DD88B}" dt="2021-05-25T07:00:36.102" v="68" actId="207"/>
          <ac:spMkLst>
            <pc:docMk/>
            <pc:sldMk cId="3576459604" sldId="524"/>
            <ac:spMk id="4" creationId="{18A82ED9-472D-4597-9473-90DB8F3A3FA8}"/>
          </ac:spMkLst>
        </pc:spChg>
      </pc:sldChg>
      <pc:sldChg chg="modSp mod">
        <pc:chgData name="Riza Villanueva" userId="09c53491-e546-459c-b6d2-22f6843dce30" providerId="ADAL" clId="{07115152-0117-449F-8A8C-2DBFFD2DD88B}" dt="2021-05-25T07:00:44.919" v="69" actId="207"/>
        <pc:sldMkLst>
          <pc:docMk/>
          <pc:sldMk cId="2379418023" sldId="527"/>
        </pc:sldMkLst>
        <pc:spChg chg="mod">
          <ac:chgData name="Riza Villanueva" userId="09c53491-e546-459c-b6d2-22f6843dce30" providerId="ADAL" clId="{07115152-0117-449F-8A8C-2DBFFD2DD88B}" dt="2021-05-25T07:00:44.919" v="69" actId="207"/>
          <ac:spMkLst>
            <pc:docMk/>
            <pc:sldMk cId="2379418023" sldId="527"/>
            <ac:spMk id="3" creationId="{A799560B-09C0-4635-BC58-38104F132620}"/>
          </ac:spMkLst>
        </pc:spChg>
      </pc:sldChg>
      <pc:sldChg chg="modSp mod">
        <pc:chgData name="Riza Villanueva" userId="09c53491-e546-459c-b6d2-22f6843dce30" providerId="ADAL" clId="{07115152-0117-449F-8A8C-2DBFFD2DD88B}" dt="2021-05-25T07:01:08.231" v="74" actId="207"/>
        <pc:sldMkLst>
          <pc:docMk/>
          <pc:sldMk cId="4130765554" sldId="528"/>
        </pc:sldMkLst>
        <pc:spChg chg="mod">
          <ac:chgData name="Riza Villanueva" userId="09c53491-e546-459c-b6d2-22f6843dce30" providerId="ADAL" clId="{07115152-0117-449F-8A8C-2DBFFD2DD88B}" dt="2021-05-25T07:01:08.231" v="74" actId="207"/>
          <ac:spMkLst>
            <pc:docMk/>
            <pc:sldMk cId="4130765554" sldId="528"/>
            <ac:spMk id="2" creationId="{FD7492B0-49D4-4590-820A-31F11EF2D1E4}"/>
          </ac:spMkLst>
        </pc:spChg>
      </pc:sldChg>
      <pc:sldChg chg="modSp mod">
        <pc:chgData name="Riza Villanueva" userId="09c53491-e546-459c-b6d2-22f6843dce30" providerId="ADAL" clId="{07115152-0117-449F-8A8C-2DBFFD2DD88B}" dt="2021-05-25T07:01:15.925" v="76" actId="207"/>
        <pc:sldMkLst>
          <pc:docMk/>
          <pc:sldMk cId="3348695665" sldId="530"/>
        </pc:sldMkLst>
        <pc:spChg chg="mod">
          <ac:chgData name="Riza Villanueva" userId="09c53491-e546-459c-b6d2-22f6843dce30" providerId="ADAL" clId="{07115152-0117-449F-8A8C-2DBFFD2DD88B}" dt="2021-05-25T07:01:15.925" v="76" actId="207"/>
          <ac:spMkLst>
            <pc:docMk/>
            <pc:sldMk cId="3348695665" sldId="530"/>
            <ac:spMk id="3" creationId="{F16553F7-93DF-4121-AAED-FFABC0EA84DD}"/>
          </ac:spMkLst>
        </pc:spChg>
      </pc:sldChg>
      <pc:sldChg chg="modSp mod">
        <pc:chgData name="Riza Villanueva" userId="09c53491-e546-459c-b6d2-22f6843dce30" providerId="ADAL" clId="{07115152-0117-449F-8A8C-2DBFFD2DD88B}" dt="2021-05-25T07:01:20.597" v="77" actId="207"/>
        <pc:sldMkLst>
          <pc:docMk/>
          <pc:sldMk cId="298977316" sldId="531"/>
        </pc:sldMkLst>
        <pc:spChg chg="mod">
          <ac:chgData name="Riza Villanueva" userId="09c53491-e546-459c-b6d2-22f6843dce30" providerId="ADAL" clId="{07115152-0117-449F-8A8C-2DBFFD2DD88B}" dt="2021-05-25T07:01:20.597" v="77" actId="207"/>
          <ac:spMkLst>
            <pc:docMk/>
            <pc:sldMk cId="298977316" sldId="531"/>
            <ac:spMk id="2" creationId="{AE8F2F14-C024-4593-8EED-CC4020C52A14}"/>
          </ac:spMkLst>
        </pc:spChg>
      </pc:sldChg>
      <pc:sldChg chg="modSp mod">
        <pc:chgData name="Riza Villanueva" userId="09c53491-e546-459c-b6d2-22f6843dce30" providerId="ADAL" clId="{07115152-0117-449F-8A8C-2DBFFD2DD88B}" dt="2021-05-25T07:01:55.204" v="107" actId="14100"/>
        <pc:sldMkLst>
          <pc:docMk/>
          <pc:sldMk cId="3410909262" sldId="532"/>
        </pc:sldMkLst>
        <pc:spChg chg="mod">
          <ac:chgData name="Riza Villanueva" userId="09c53491-e546-459c-b6d2-22f6843dce30" providerId="ADAL" clId="{07115152-0117-449F-8A8C-2DBFFD2DD88B}" dt="2021-05-25T06:42:26.646" v="41" actId="1038"/>
          <ac:spMkLst>
            <pc:docMk/>
            <pc:sldMk cId="3410909262" sldId="532"/>
            <ac:spMk id="5" creationId="{EDCB071A-91EF-4DF2-ADAE-4B39F89EB867}"/>
          </ac:spMkLst>
        </pc:spChg>
        <pc:spChg chg="mod">
          <ac:chgData name="Riza Villanueva" userId="09c53491-e546-459c-b6d2-22f6843dce30" providerId="ADAL" clId="{07115152-0117-449F-8A8C-2DBFFD2DD88B}" dt="2021-05-25T07:01:55.204" v="107" actId="14100"/>
          <ac:spMkLst>
            <pc:docMk/>
            <pc:sldMk cId="3410909262" sldId="532"/>
            <ac:spMk id="7" creationId="{66DEEC48-6F01-448C-8D07-A2C8C8931C8F}"/>
          </ac:spMkLst>
        </pc:spChg>
        <pc:spChg chg="mod">
          <ac:chgData name="Riza Villanueva" userId="09c53491-e546-459c-b6d2-22f6843dce30" providerId="ADAL" clId="{07115152-0117-449F-8A8C-2DBFFD2DD88B}" dt="2021-05-25T07:01:45.172" v="102" actId="1037"/>
          <ac:spMkLst>
            <pc:docMk/>
            <pc:sldMk cId="3410909262" sldId="532"/>
            <ac:spMk id="8" creationId="{36777594-6758-4166-B1F6-2D88EB06FD68}"/>
          </ac:spMkLst>
        </pc:spChg>
        <pc:spChg chg="mod">
          <ac:chgData name="Riza Villanueva" userId="09c53491-e546-459c-b6d2-22f6843dce30" providerId="ADAL" clId="{07115152-0117-449F-8A8C-2DBFFD2DD88B}" dt="2021-05-25T07:01:50.051" v="106" actId="1037"/>
          <ac:spMkLst>
            <pc:docMk/>
            <pc:sldMk cId="3410909262" sldId="532"/>
            <ac:spMk id="9" creationId="{21BE03B3-EF4A-4237-9E00-D3A3BBE5307B}"/>
          </ac:spMkLst>
        </pc:spChg>
        <pc:picChg chg="mod">
          <ac:chgData name="Riza Villanueva" userId="09c53491-e546-459c-b6d2-22f6843dce30" providerId="ADAL" clId="{07115152-0117-449F-8A8C-2DBFFD2DD88B}" dt="2021-05-25T06:42:26.646" v="41" actId="1038"/>
          <ac:picMkLst>
            <pc:docMk/>
            <pc:sldMk cId="3410909262" sldId="532"/>
            <ac:picMk id="4" creationId="{0C0F7DDE-ECAA-4740-9E76-6AC889B519C4}"/>
          </ac:picMkLst>
        </pc:picChg>
      </pc:sldChg>
      <pc:sldChg chg="modSp mod">
        <pc:chgData name="Riza Villanueva" userId="09c53491-e546-459c-b6d2-22f6843dce30" providerId="ADAL" clId="{07115152-0117-449F-8A8C-2DBFFD2DD88B}" dt="2021-05-25T07:02:25.146" v="111" actId="207"/>
        <pc:sldMkLst>
          <pc:docMk/>
          <pc:sldMk cId="4164824263" sldId="533"/>
        </pc:sldMkLst>
        <pc:spChg chg="mod">
          <ac:chgData name="Riza Villanueva" userId="09c53491-e546-459c-b6d2-22f6843dce30" providerId="ADAL" clId="{07115152-0117-449F-8A8C-2DBFFD2DD88B}" dt="2021-05-25T07:02:25.146" v="111" actId="207"/>
          <ac:spMkLst>
            <pc:docMk/>
            <pc:sldMk cId="4164824263" sldId="533"/>
            <ac:spMk id="3" creationId="{D0E70E16-6549-4B80-94E0-B034C21447B6}"/>
          </ac:spMkLst>
        </pc:spChg>
      </pc:sldChg>
      <pc:sldChg chg="modSp mod">
        <pc:chgData name="Riza Villanueva" userId="09c53491-e546-459c-b6d2-22f6843dce30" providerId="ADAL" clId="{07115152-0117-449F-8A8C-2DBFFD2DD88B}" dt="2021-05-25T07:02:33.417" v="113" actId="207"/>
        <pc:sldMkLst>
          <pc:docMk/>
          <pc:sldMk cId="1759779012" sldId="534"/>
        </pc:sldMkLst>
        <pc:spChg chg="mod">
          <ac:chgData name="Riza Villanueva" userId="09c53491-e546-459c-b6d2-22f6843dce30" providerId="ADAL" clId="{07115152-0117-449F-8A8C-2DBFFD2DD88B}" dt="2021-05-25T07:02:33.417" v="113" actId="207"/>
          <ac:spMkLst>
            <pc:docMk/>
            <pc:sldMk cId="1759779012" sldId="534"/>
            <ac:spMk id="3" creationId="{649F2AE2-87E2-4B59-A7E7-269151C5BD35}"/>
          </ac:spMkLst>
        </pc:spChg>
      </pc:sldChg>
      <pc:sldChg chg="modSp mod">
        <pc:chgData name="Riza Villanueva" userId="09c53491-e546-459c-b6d2-22f6843dce30" providerId="ADAL" clId="{07115152-0117-449F-8A8C-2DBFFD2DD88B}" dt="2021-05-25T07:02:42.337" v="114" actId="207"/>
        <pc:sldMkLst>
          <pc:docMk/>
          <pc:sldMk cId="4281841663" sldId="535"/>
        </pc:sldMkLst>
        <pc:spChg chg="mod">
          <ac:chgData name="Riza Villanueva" userId="09c53491-e546-459c-b6d2-22f6843dce30" providerId="ADAL" clId="{07115152-0117-449F-8A8C-2DBFFD2DD88B}" dt="2021-05-25T07:02:42.337" v="114" actId="207"/>
          <ac:spMkLst>
            <pc:docMk/>
            <pc:sldMk cId="4281841663" sldId="535"/>
            <ac:spMk id="3" creationId="{A7765F4E-0E57-4487-909D-A7D975D9A0B7}"/>
          </ac:spMkLst>
        </pc:spChg>
      </pc:sldChg>
      <pc:sldChg chg="modSp mod">
        <pc:chgData name="Riza Villanueva" userId="09c53491-e546-459c-b6d2-22f6843dce30" providerId="ADAL" clId="{07115152-0117-449F-8A8C-2DBFFD2DD88B}" dt="2021-05-25T07:03:04.520" v="115" actId="207"/>
        <pc:sldMkLst>
          <pc:docMk/>
          <pc:sldMk cId="1525699326" sldId="537"/>
        </pc:sldMkLst>
        <pc:spChg chg="mod">
          <ac:chgData name="Riza Villanueva" userId="09c53491-e546-459c-b6d2-22f6843dce30" providerId="ADAL" clId="{07115152-0117-449F-8A8C-2DBFFD2DD88B}" dt="2021-05-25T07:03:04.520" v="115" actId="207"/>
          <ac:spMkLst>
            <pc:docMk/>
            <pc:sldMk cId="1525699326" sldId="537"/>
            <ac:spMk id="3" creationId="{7D29E103-875C-4EB2-9908-1638994AB96C}"/>
          </ac:spMkLst>
        </pc:spChg>
      </pc:sldChg>
      <pc:sldChg chg="modSp mod">
        <pc:chgData name="Riza Villanueva" userId="09c53491-e546-459c-b6d2-22f6843dce30" providerId="ADAL" clId="{07115152-0117-449F-8A8C-2DBFFD2DD88B}" dt="2021-05-25T07:03:18.846" v="117" actId="207"/>
        <pc:sldMkLst>
          <pc:docMk/>
          <pc:sldMk cId="1023308150" sldId="539"/>
        </pc:sldMkLst>
        <pc:spChg chg="mod">
          <ac:chgData name="Riza Villanueva" userId="09c53491-e546-459c-b6d2-22f6843dce30" providerId="ADAL" clId="{07115152-0117-449F-8A8C-2DBFFD2DD88B}" dt="2021-05-25T07:03:18.846" v="117" actId="207"/>
          <ac:spMkLst>
            <pc:docMk/>
            <pc:sldMk cId="1023308150" sldId="539"/>
            <ac:spMk id="2" creationId="{748206ED-7C38-4EA2-9913-6F6CD883A398}"/>
          </ac:spMkLst>
        </pc:spChg>
      </pc:sldChg>
      <pc:sldChg chg="modSp mod">
        <pc:chgData name="Riza Villanueva" userId="09c53491-e546-459c-b6d2-22f6843dce30" providerId="ADAL" clId="{07115152-0117-449F-8A8C-2DBFFD2DD88B}" dt="2021-05-25T07:03:26.572" v="118" actId="207"/>
        <pc:sldMkLst>
          <pc:docMk/>
          <pc:sldMk cId="2252306303" sldId="540"/>
        </pc:sldMkLst>
        <pc:spChg chg="mod">
          <ac:chgData name="Riza Villanueva" userId="09c53491-e546-459c-b6d2-22f6843dce30" providerId="ADAL" clId="{07115152-0117-449F-8A8C-2DBFFD2DD88B}" dt="2021-05-25T07:03:26.572" v="118" actId="207"/>
          <ac:spMkLst>
            <pc:docMk/>
            <pc:sldMk cId="2252306303" sldId="540"/>
            <ac:spMk id="5" creationId="{0664484F-94A6-4347-8B55-23A73ACA32A4}"/>
          </ac:spMkLst>
        </pc:spChg>
      </pc:sldChg>
      <pc:sldChg chg="modSp mod">
        <pc:chgData name="Riza Villanueva" userId="09c53491-e546-459c-b6d2-22f6843dce30" providerId="ADAL" clId="{07115152-0117-449F-8A8C-2DBFFD2DD88B}" dt="2021-05-25T07:00:59.693" v="72" actId="207"/>
        <pc:sldMkLst>
          <pc:docMk/>
          <pc:sldMk cId="1798369998" sldId="544"/>
        </pc:sldMkLst>
        <pc:spChg chg="mod">
          <ac:chgData name="Riza Villanueva" userId="09c53491-e546-459c-b6d2-22f6843dce30" providerId="ADAL" clId="{07115152-0117-449F-8A8C-2DBFFD2DD88B}" dt="2021-05-25T07:00:49.605" v="70" actId="207"/>
          <ac:spMkLst>
            <pc:docMk/>
            <pc:sldMk cId="1798369998" sldId="544"/>
            <ac:spMk id="3" creationId="{A799560B-09C0-4635-BC58-38104F132620}"/>
          </ac:spMkLst>
        </pc:spChg>
        <pc:spChg chg="mod">
          <ac:chgData name="Riza Villanueva" userId="09c53491-e546-459c-b6d2-22f6843dce30" providerId="ADAL" clId="{07115152-0117-449F-8A8C-2DBFFD2DD88B}" dt="2021-05-25T07:00:59.693" v="72" actId="207"/>
          <ac:spMkLst>
            <pc:docMk/>
            <pc:sldMk cId="1798369998" sldId="544"/>
            <ac:spMk id="4" creationId="{49C7008D-4680-4832-8DB8-BE1EF564DC95}"/>
          </ac:spMkLst>
        </pc:spChg>
      </pc:sldChg>
    </pc:docChg>
  </pc:docChgLst>
  <pc:docChgLst>
    <pc:chgData name="Riza Villanueva" userId="S::rizav@magenic.com::09c53491-e546-459c-b6d2-22f6843dce30" providerId="AD" clId="Web-{1F834BBB-B0F7-40A1-95D4-FB3F1604CE1B}"/>
    <pc:docChg chg="modSld">
      <pc:chgData name="Riza Villanueva" userId="S::rizav@magenic.com::09c53491-e546-459c-b6d2-22f6843dce30" providerId="AD" clId="Web-{1F834BBB-B0F7-40A1-95D4-FB3F1604CE1B}" dt="2021-05-25T04:42:56.262" v="22" actId="20577"/>
      <pc:docMkLst>
        <pc:docMk/>
      </pc:docMkLst>
      <pc:sldChg chg="modSp">
        <pc:chgData name="Riza Villanueva" userId="S::rizav@magenic.com::09c53491-e546-459c-b6d2-22f6843dce30" providerId="AD" clId="Web-{1F834BBB-B0F7-40A1-95D4-FB3F1604CE1B}" dt="2021-05-25T04:41:33.964" v="17" actId="20577"/>
        <pc:sldMkLst>
          <pc:docMk/>
          <pc:sldMk cId="3807038515" sldId="519"/>
        </pc:sldMkLst>
        <pc:spChg chg="mod">
          <ac:chgData name="Riza Villanueva" userId="S::rizav@magenic.com::09c53491-e546-459c-b6d2-22f6843dce30" providerId="AD" clId="Web-{1F834BBB-B0F7-40A1-95D4-FB3F1604CE1B}" dt="2021-05-25T04:41:33.964" v="17" actId="20577"/>
          <ac:spMkLst>
            <pc:docMk/>
            <pc:sldMk cId="3807038515" sldId="519"/>
            <ac:spMk id="2" creationId="{787FFB34-750E-4EA9-80F4-A40DA272319D}"/>
          </ac:spMkLst>
        </pc:spChg>
      </pc:sldChg>
      <pc:sldChg chg="modSp">
        <pc:chgData name="Riza Villanueva" userId="S::rizav@magenic.com::09c53491-e546-459c-b6d2-22f6843dce30" providerId="AD" clId="Web-{1F834BBB-B0F7-40A1-95D4-FB3F1604CE1B}" dt="2021-05-25T04:40:14.604" v="3" actId="20577"/>
        <pc:sldMkLst>
          <pc:docMk/>
          <pc:sldMk cId="298977316" sldId="531"/>
        </pc:sldMkLst>
        <pc:spChg chg="mod">
          <ac:chgData name="Riza Villanueva" userId="S::rizav@magenic.com::09c53491-e546-459c-b6d2-22f6843dce30" providerId="AD" clId="Web-{1F834BBB-B0F7-40A1-95D4-FB3F1604CE1B}" dt="2021-05-25T04:40:14.604" v="3" actId="20577"/>
          <ac:spMkLst>
            <pc:docMk/>
            <pc:sldMk cId="298977316" sldId="531"/>
            <ac:spMk id="2" creationId="{AE8F2F14-C024-4593-8EED-CC4020C52A14}"/>
          </ac:spMkLst>
        </pc:spChg>
      </pc:sldChg>
      <pc:sldChg chg="modSp">
        <pc:chgData name="Riza Villanueva" userId="S::rizav@magenic.com::09c53491-e546-459c-b6d2-22f6843dce30" providerId="AD" clId="Web-{1F834BBB-B0F7-40A1-95D4-FB3F1604CE1B}" dt="2021-05-25T04:42:56.262" v="22" actId="20577"/>
        <pc:sldMkLst>
          <pc:docMk/>
          <pc:sldMk cId="3048961832" sldId="542"/>
        </pc:sldMkLst>
        <pc:spChg chg="mod">
          <ac:chgData name="Riza Villanueva" userId="S::rizav@magenic.com::09c53491-e546-459c-b6d2-22f6843dce30" providerId="AD" clId="Web-{1F834BBB-B0F7-40A1-95D4-FB3F1604CE1B}" dt="2021-05-25T04:42:56.262" v="22" actId="20577"/>
          <ac:spMkLst>
            <pc:docMk/>
            <pc:sldMk cId="3048961832" sldId="542"/>
            <ac:spMk id="4" creationId="{65F0CD88-D41E-4ABC-A701-429CFEA3F10D}"/>
          </ac:spMkLst>
        </pc:spChg>
      </pc:sldChg>
    </pc:docChg>
  </pc:docChgLst>
  <pc:docChgLst>
    <pc:chgData name="Marie Felix" userId="S::marief@magenic.com::f736a9f3-1e39-450a-88ab-8d396b228b60" providerId="AD" clId="Web-{FED95941-CF64-E24F-05DE-BC6C71E6D588}"/>
    <pc:docChg chg="addSld modSld">
      <pc:chgData name="Marie Felix" userId="S::marief@magenic.com::f736a9f3-1e39-450a-88ab-8d396b228b60" providerId="AD" clId="Web-{FED95941-CF64-E24F-05DE-BC6C71E6D588}" dt="2021-05-25T05:49:51.796" v="530" actId="14100"/>
      <pc:docMkLst>
        <pc:docMk/>
      </pc:docMkLst>
      <pc:sldChg chg="modNotes">
        <pc:chgData name="Marie Felix" userId="S::marief@magenic.com::f736a9f3-1e39-450a-88ab-8d396b228b60" providerId="AD" clId="Web-{FED95941-CF64-E24F-05DE-BC6C71E6D588}" dt="2021-05-25T05:30:53.958" v="1"/>
        <pc:sldMkLst>
          <pc:docMk/>
          <pc:sldMk cId="303108515" sldId="516"/>
        </pc:sldMkLst>
      </pc:sldChg>
      <pc:sldChg chg="modNotes">
        <pc:chgData name="Marie Felix" userId="S::marief@magenic.com::f736a9f3-1e39-450a-88ab-8d396b228b60" providerId="AD" clId="Web-{FED95941-CF64-E24F-05DE-BC6C71E6D588}" dt="2021-05-25T05:32:09.459" v="3"/>
        <pc:sldMkLst>
          <pc:docMk/>
          <pc:sldMk cId="2525521810" sldId="517"/>
        </pc:sldMkLst>
      </pc:sldChg>
      <pc:sldChg chg="modSp modNotes">
        <pc:chgData name="Marie Felix" userId="S::marief@magenic.com::f736a9f3-1e39-450a-88ab-8d396b228b60" providerId="AD" clId="Web-{FED95941-CF64-E24F-05DE-BC6C71E6D588}" dt="2021-05-25T05:35:23.194" v="203"/>
        <pc:sldMkLst>
          <pc:docMk/>
          <pc:sldMk cId="861432666" sldId="518"/>
        </pc:sldMkLst>
        <pc:spChg chg="mod">
          <ac:chgData name="Marie Felix" userId="S::marief@magenic.com::f736a9f3-1e39-450a-88ab-8d396b228b60" providerId="AD" clId="Web-{FED95941-CF64-E24F-05DE-BC6C71E6D588}" dt="2021-05-25T05:33:30.381" v="11" actId="20577"/>
          <ac:spMkLst>
            <pc:docMk/>
            <pc:sldMk cId="861432666" sldId="518"/>
            <ac:spMk id="3" creationId="{EC2D60D8-9115-4B0C-A2F3-C6F5C7FAF263}"/>
          </ac:spMkLst>
        </pc:spChg>
      </pc:sldChg>
      <pc:sldChg chg="modSp">
        <pc:chgData name="Marie Felix" userId="S::marief@magenic.com::f736a9f3-1e39-450a-88ab-8d396b228b60" providerId="AD" clId="Web-{FED95941-CF64-E24F-05DE-BC6C71E6D588}" dt="2021-05-25T05:38:19.132" v="211" actId="20577"/>
        <pc:sldMkLst>
          <pc:docMk/>
          <pc:sldMk cId="3807038515" sldId="519"/>
        </pc:sldMkLst>
        <pc:spChg chg="mod">
          <ac:chgData name="Marie Felix" userId="S::marief@magenic.com::f736a9f3-1e39-450a-88ab-8d396b228b60" providerId="AD" clId="Web-{FED95941-CF64-E24F-05DE-BC6C71E6D588}" dt="2021-05-25T05:38:19.132" v="211" actId="20577"/>
          <ac:spMkLst>
            <pc:docMk/>
            <pc:sldMk cId="3807038515" sldId="519"/>
            <ac:spMk id="2" creationId="{787FFB34-750E-4EA9-80F4-A40DA272319D}"/>
          </ac:spMkLst>
        </pc:spChg>
      </pc:sldChg>
      <pc:sldChg chg="modNotes">
        <pc:chgData name="Marie Felix" userId="S::marief@magenic.com::f736a9f3-1e39-450a-88ab-8d396b228b60" providerId="AD" clId="Web-{FED95941-CF64-E24F-05DE-BC6C71E6D588}" dt="2021-05-25T05:41:54.681" v="438"/>
        <pc:sldMkLst>
          <pc:docMk/>
          <pc:sldMk cId="3576459604" sldId="524"/>
        </pc:sldMkLst>
      </pc:sldChg>
      <pc:sldChg chg="modNotes">
        <pc:chgData name="Marie Felix" userId="S::marief@magenic.com::f736a9f3-1e39-450a-88ab-8d396b228b60" providerId="AD" clId="Web-{FED95941-CF64-E24F-05DE-BC6C71E6D588}" dt="2021-05-25T05:36:00.475" v="204"/>
        <pc:sldMkLst>
          <pc:docMk/>
          <pc:sldMk cId="2393443653" sldId="526"/>
        </pc:sldMkLst>
      </pc:sldChg>
      <pc:sldChg chg="delSp modSp">
        <pc:chgData name="Marie Felix" userId="S::marief@magenic.com::f736a9f3-1e39-450a-88ab-8d396b228b60" providerId="AD" clId="Web-{FED95941-CF64-E24F-05DE-BC6C71E6D588}" dt="2021-05-25T05:47:23.483" v="501" actId="1076"/>
        <pc:sldMkLst>
          <pc:docMk/>
          <pc:sldMk cId="2379418023" sldId="527"/>
        </pc:sldMkLst>
        <pc:spChg chg="mod">
          <ac:chgData name="Marie Felix" userId="S::marief@magenic.com::f736a9f3-1e39-450a-88ab-8d396b228b60" providerId="AD" clId="Web-{FED95941-CF64-E24F-05DE-BC6C71E6D588}" dt="2021-05-25T05:47:01.998" v="494" actId="20577"/>
          <ac:spMkLst>
            <pc:docMk/>
            <pc:sldMk cId="2379418023" sldId="527"/>
            <ac:spMk id="3" creationId="{A799560B-09C0-4635-BC58-38104F132620}"/>
          </ac:spMkLst>
        </pc:spChg>
        <pc:spChg chg="del mod">
          <ac:chgData name="Marie Felix" userId="S::marief@magenic.com::f736a9f3-1e39-450a-88ab-8d396b228b60" providerId="AD" clId="Web-{FED95941-CF64-E24F-05DE-BC6C71E6D588}" dt="2021-05-25T05:46:54.233" v="490"/>
          <ac:spMkLst>
            <pc:docMk/>
            <pc:sldMk cId="2379418023" sldId="527"/>
            <ac:spMk id="4" creationId="{49C7008D-4680-4832-8DB8-BE1EF564DC95}"/>
          </ac:spMkLst>
        </pc:spChg>
        <pc:spChg chg="del mod">
          <ac:chgData name="Marie Felix" userId="S::marief@magenic.com::f736a9f3-1e39-450a-88ab-8d396b228b60" providerId="AD" clId="Web-{FED95941-CF64-E24F-05DE-BC6C71E6D588}" dt="2021-05-25T05:46:48.639" v="487"/>
          <ac:spMkLst>
            <pc:docMk/>
            <pc:sldMk cId="2379418023" sldId="527"/>
            <ac:spMk id="5" creationId="{FA994E45-8141-40A1-98C7-6BDCD9CE7B5F}"/>
          </ac:spMkLst>
        </pc:spChg>
        <pc:picChg chg="mod">
          <ac:chgData name="Marie Felix" userId="S::marief@magenic.com::f736a9f3-1e39-450a-88ab-8d396b228b60" providerId="AD" clId="Web-{FED95941-CF64-E24F-05DE-BC6C71E6D588}" dt="2021-05-25T05:47:23.483" v="501" actId="1076"/>
          <ac:picMkLst>
            <pc:docMk/>
            <pc:sldMk cId="2379418023" sldId="527"/>
            <ac:picMk id="2" creationId="{B7A7D4FE-A518-42DF-A270-5E166D4D7A06}"/>
          </ac:picMkLst>
        </pc:picChg>
      </pc:sldChg>
      <pc:sldChg chg="modSp">
        <pc:chgData name="Marie Felix" userId="S::marief@magenic.com::f736a9f3-1e39-450a-88ab-8d396b228b60" providerId="AD" clId="Web-{FED95941-CF64-E24F-05DE-BC6C71E6D588}" dt="2021-05-25T05:49:51.796" v="530" actId="14100"/>
        <pc:sldMkLst>
          <pc:docMk/>
          <pc:sldMk cId="298977316" sldId="531"/>
        </pc:sldMkLst>
        <pc:spChg chg="mod">
          <ac:chgData name="Marie Felix" userId="S::marief@magenic.com::f736a9f3-1e39-450a-88ab-8d396b228b60" providerId="AD" clId="Web-{FED95941-CF64-E24F-05DE-BC6C71E6D588}" dt="2021-05-25T05:49:51.796" v="530" actId="14100"/>
          <ac:spMkLst>
            <pc:docMk/>
            <pc:sldMk cId="298977316" sldId="531"/>
            <ac:spMk id="3" creationId="{6F6DFADD-752F-43D3-A13E-08EA12475107}"/>
          </ac:spMkLst>
        </pc:spChg>
      </pc:sldChg>
      <pc:sldChg chg="addSp delSp modSp add replId">
        <pc:chgData name="Marie Felix" userId="S::marief@magenic.com::f736a9f3-1e39-450a-88ab-8d396b228b60" providerId="AD" clId="Web-{FED95941-CF64-E24F-05DE-BC6C71E6D588}" dt="2021-05-25T05:49:23.124" v="527" actId="1076"/>
        <pc:sldMkLst>
          <pc:docMk/>
          <pc:sldMk cId="1798369998" sldId="544"/>
        </pc:sldMkLst>
        <pc:spChg chg="add del mod">
          <ac:chgData name="Marie Felix" userId="S::marief@magenic.com::f736a9f3-1e39-450a-88ab-8d396b228b60" providerId="AD" clId="Web-{FED95941-CF64-E24F-05DE-BC6C71E6D588}" dt="2021-05-25T05:47:41.545" v="502" actId="1076"/>
          <ac:spMkLst>
            <pc:docMk/>
            <pc:sldMk cId="1798369998" sldId="544"/>
            <ac:spMk id="3" creationId="{A799560B-09C0-4635-BC58-38104F132620}"/>
          </ac:spMkLst>
        </pc:spChg>
        <pc:spChg chg="mod">
          <ac:chgData name="Marie Felix" userId="S::marief@magenic.com::f736a9f3-1e39-450a-88ab-8d396b228b60" providerId="AD" clId="Web-{FED95941-CF64-E24F-05DE-BC6C71E6D588}" dt="2021-05-25T05:48:14.967" v="516" actId="20577"/>
          <ac:spMkLst>
            <pc:docMk/>
            <pc:sldMk cId="1798369998" sldId="544"/>
            <ac:spMk id="4" creationId="{49C7008D-4680-4832-8DB8-BE1EF564DC95}"/>
          </ac:spMkLst>
        </pc:spChg>
        <pc:spChg chg="mod">
          <ac:chgData name="Marie Felix" userId="S::marief@magenic.com::f736a9f3-1e39-450a-88ab-8d396b228b60" providerId="AD" clId="Web-{FED95941-CF64-E24F-05DE-BC6C71E6D588}" dt="2021-05-25T05:49:23.124" v="527" actId="1076"/>
          <ac:spMkLst>
            <pc:docMk/>
            <pc:sldMk cId="1798369998" sldId="544"/>
            <ac:spMk id="5" creationId="{FA994E45-8141-40A1-98C7-6BDCD9CE7B5F}"/>
          </ac:spMkLst>
        </pc:spChg>
      </pc:sldChg>
    </pc:docChg>
  </pc:docChgLst>
  <pc:docChgLst>
    <pc:chgData name="Marie Felix" userId="S::marief@magenic.com::f736a9f3-1e39-450a-88ab-8d396b228b60" providerId="AD" clId="Web-{1A16C4A9-6721-44C3-937F-54993DA2176D}"/>
    <pc:docChg chg="modSld sldOrd">
      <pc:chgData name="Marie Felix" userId="S::marief@magenic.com::f736a9f3-1e39-450a-88ab-8d396b228b60" providerId="AD" clId="Web-{1A16C4A9-6721-44C3-937F-54993DA2176D}" dt="2021-05-25T06:23:08.053" v="34" actId="20577"/>
      <pc:docMkLst>
        <pc:docMk/>
      </pc:docMkLst>
      <pc:sldChg chg="addSp delSp modSp">
        <pc:chgData name="Marie Felix" userId="S::marief@magenic.com::f736a9f3-1e39-450a-88ab-8d396b228b60" providerId="AD" clId="Web-{1A16C4A9-6721-44C3-937F-54993DA2176D}" dt="2021-05-25T06:16:14.752" v="27" actId="1076"/>
        <pc:sldMkLst>
          <pc:docMk/>
          <pc:sldMk cId="3410909262" sldId="532"/>
        </pc:sldMkLst>
        <pc:spChg chg="add mod">
          <ac:chgData name="Marie Felix" userId="S::marief@magenic.com::f736a9f3-1e39-450a-88ab-8d396b228b60" providerId="AD" clId="Web-{1A16C4A9-6721-44C3-937F-54993DA2176D}" dt="2021-05-25T06:15:39.939" v="20" actId="1076"/>
          <ac:spMkLst>
            <pc:docMk/>
            <pc:sldMk cId="3410909262" sldId="532"/>
            <ac:spMk id="5" creationId="{EDCB071A-91EF-4DF2-ADAE-4B39F89EB867}"/>
          </ac:spMkLst>
        </pc:spChg>
        <pc:spChg chg="add mod">
          <ac:chgData name="Marie Felix" userId="S::marief@magenic.com::f736a9f3-1e39-450a-88ab-8d396b228b60" providerId="AD" clId="Web-{1A16C4A9-6721-44C3-937F-54993DA2176D}" dt="2021-05-25T06:15:47.674" v="22" actId="14100"/>
          <ac:spMkLst>
            <pc:docMk/>
            <pc:sldMk cId="3410909262" sldId="532"/>
            <ac:spMk id="7" creationId="{66DEEC48-6F01-448C-8D07-A2C8C8931C8F}"/>
          </ac:spMkLst>
        </pc:spChg>
        <pc:spChg chg="add mod">
          <ac:chgData name="Marie Felix" userId="S::marief@magenic.com::f736a9f3-1e39-450a-88ab-8d396b228b60" providerId="AD" clId="Web-{1A16C4A9-6721-44C3-937F-54993DA2176D}" dt="2021-05-25T06:16:14.752" v="27" actId="1076"/>
          <ac:spMkLst>
            <pc:docMk/>
            <pc:sldMk cId="3410909262" sldId="532"/>
            <ac:spMk id="8" creationId="{36777594-6758-4166-B1F6-2D88EB06FD68}"/>
          </ac:spMkLst>
        </pc:spChg>
        <pc:spChg chg="add mod">
          <ac:chgData name="Marie Felix" userId="S::marief@magenic.com::f736a9f3-1e39-450a-88ab-8d396b228b60" providerId="AD" clId="Web-{1A16C4A9-6721-44C3-937F-54993DA2176D}" dt="2021-05-25T06:16:06.049" v="26" actId="14100"/>
          <ac:spMkLst>
            <pc:docMk/>
            <pc:sldMk cId="3410909262" sldId="532"/>
            <ac:spMk id="9" creationId="{21BE03B3-EF4A-4237-9E00-D3A3BBE5307B}"/>
          </ac:spMkLst>
        </pc:spChg>
        <pc:picChg chg="mod">
          <ac:chgData name="Marie Felix" userId="S::marief@magenic.com::f736a9f3-1e39-450a-88ab-8d396b228b60" providerId="AD" clId="Web-{1A16C4A9-6721-44C3-937F-54993DA2176D}" dt="2021-05-25T06:15:34.330" v="19" actId="1076"/>
          <ac:picMkLst>
            <pc:docMk/>
            <pc:sldMk cId="3410909262" sldId="532"/>
            <ac:picMk id="4" creationId="{0C0F7DDE-ECAA-4740-9E76-6AC889B519C4}"/>
          </ac:picMkLst>
        </pc:picChg>
        <pc:picChg chg="add del">
          <ac:chgData name="Marie Felix" userId="S::marief@magenic.com::f736a9f3-1e39-450a-88ab-8d396b228b60" providerId="AD" clId="Web-{1A16C4A9-6721-44C3-937F-54993DA2176D}" dt="2021-05-25T06:15:01.236" v="13"/>
          <ac:picMkLst>
            <pc:docMk/>
            <pc:sldMk cId="3410909262" sldId="532"/>
            <ac:picMk id="6" creationId="{75BE68DD-B4C2-4D48-9A86-9FB3A76213D0}"/>
          </ac:picMkLst>
        </pc:picChg>
      </pc:sldChg>
      <pc:sldChg chg="modSp ord">
        <pc:chgData name="Marie Felix" userId="S::marief@magenic.com::f736a9f3-1e39-450a-88ab-8d396b228b60" providerId="AD" clId="Web-{1A16C4A9-6721-44C3-937F-54993DA2176D}" dt="2021-05-25T06:21:50.381" v="30" actId="20577"/>
        <pc:sldMkLst>
          <pc:docMk/>
          <pc:sldMk cId="502519221" sldId="541"/>
        </pc:sldMkLst>
        <pc:spChg chg="mod">
          <ac:chgData name="Marie Felix" userId="S::marief@magenic.com::f736a9f3-1e39-450a-88ab-8d396b228b60" providerId="AD" clId="Web-{1A16C4A9-6721-44C3-937F-54993DA2176D}" dt="2021-05-25T06:21:50.381" v="30" actId="20577"/>
          <ac:spMkLst>
            <pc:docMk/>
            <pc:sldMk cId="502519221" sldId="541"/>
            <ac:spMk id="4" creationId="{B36D8F82-3A90-4206-8851-AAB0562CAC57}"/>
          </ac:spMkLst>
        </pc:spChg>
      </pc:sldChg>
      <pc:sldChg chg="modSp">
        <pc:chgData name="Marie Felix" userId="S::marief@magenic.com::f736a9f3-1e39-450a-88ab-8d396b228b60" providerId="AD" clId="Web-{1A16C4A9-6721-44C3-937F-54993DA2176D}" dt="2021-05-25T06:23:08.053" v="34" actId="20577"/>
        <pc:sldMkLst>
          <pc:docMk/>
          <pc:sldMk cId="3048961832" sldId="542"/>
        </pc:sldMkLst>
        <pc:spChg chg="mod">
          <ac:chgData name="Marie Felix" userId="S::marief@magenic.com::f736a9f3-1e39-450a-88ab-8d396b228b60" providerId="AD" clId="Web-{1A16C4A9-6721-44C3-937F-54993DA2176D}" dt="2021-05-25T06:23:08.053" v="34" actId="20577"/>
          <ac:spMkLst>
            <pc:docMk/>
            <pc:sldMk cId="3048961832" sldId="542"/>
            <ac:spMk id="4" creationId="{65F0CD88-D41E-4ABC-A701-429CFEA3F10D}"/>
          </ac:spMkLst>
        </pc:spChg>
      </pc:sldChg>
    </pc:docChg>
  </pc:docChgLst>
  <pc:docChgLst>
    <pc:chgData name="Riza Villanueva" userId="S::rizav@magenic.com::09c53491-e546-459c-b6d2-22f6843dce30" providerId="AD" clId="Web-{F970D9C9-C6EE-488E-B75A-B9E57A56C55A}"/>
    <pc:docChg chg="modSld">
      <pc:chgData name="Riza Villanueva" userId="S::rizav@magenic.com::09c53491-e546-459c-b6d2-22f6843dce30" providerId="AD" clId="Web-{F970D9C9-C6EE-488E-B75A-B9E57A56C55A}" dt="2021-05-25T05:01:07.170" v="27" actId="20577"/>
      <pc:docMkLst>
        <pc:docMk/>
      </pc:docMkLst>
      <pc:sldChg chg="modSp">
        <pc:chgData name="Riza Villanueva" userId="S::rizav@magenic.com::09c53491-e546-459c-b6d2-22f6843dce30" providerId="AD" clId="Web-{F970D9C9-C6EE-488E-B75A-B9E57A56C55A}" dt="2021-05-25T04:59:33.092" v="23" actId="20577"/>
        <pc:sldMkLst>
          <pc:docMk/>
          <pc:sldMk cId="861432666" sldId="518"/>
        </pc:sldMkLst>
        <pc:spChg chg="mod">
          <ac:chgData name="Riza Villanueva" userId="S::rizav@magenic.com::09c53491-e546-459c-b6d2-22f6843dce30" providerId="AD" clId="Web-{F970D9C9-C6EE-488E-B75A-B9E57A56C55A}" dt="2021-05-25T04:59:33.092" v="23" actId="20577"/>
          <ac:spMkLst>
            <pc:docMk/>
            <pc:sldMk cId="861432666" sldId="518"/>
            <ac:spMk id="3" creationId="{EC2D60D8-9115-4B0C-A2F3-C6F5C7FAF263}"/>
          </ac:spMkLst>
        </pc:spChg>
        <pc:spChg chg="mod">
          <ac:chgData name="Riza Villanueva" userId="S::rizav@magenic.com::09c53491-e546-459c-b6d2-22f6843dce30" providerId="AD" clId="Web-{F970D9C9-C6EE-488E-B75A-B9E57A56C55A}" dt="2021-05-25T04:59:22.967" v="22" actId="1076"/>
          <ac:spMkLst>
            <pc:docMk/>
            <pc:sldMk cId="861432666" sldId="518"/>
            <ac:spMk id="5" creationId="{0663C022-CE9F-4D23-ABC4-CDA538B295F3}"/>
          </ac:spMkLst>
        </pc:spChg>
      </pc:sldChg>
      <pc:sldChg chg="modSp">
        <pc:chgData name="Riza Villanueva" userId="S::rizav@magenic.com::09c53491-e546-459c-b6d2-22f6843dce30" providerId="AD" clId="Web-{F970D9C9-C6EE-488E-B75A-B9E57A56C55A}" dt="2021-05-25T05:01:07.170" v="27" actId="20577"/>
        <pc:sldMkLst>
          <pc:docMk/>
          <pc:sldMk cId="3807038515" sldId="519"/>
        </pc:sldMkLst>
        <pc:spChg chg="mod">
          <ac:chgData name="Riza Villanueva" userId="S::rizav@magenic.com::09c53491-e546-459c-b6d2-22f6843dce30" providerId="AD" clId="Web-{F970D9C9-C6EE-488E-B75A-B9E57A56C55A}" dt="2021-05-25T05:01:07.170" v="27" actId="20577"/>
          <ac:spMkLst>
            <pc:docMk/>
            <pc:sldMk cId="3807038515" sldId="519"/>
            <ac:spMk id="2" creationId="{787FFB34-750E-4EA9-80F4-A40DA272319D}"/>
          </ac:spMkLst>
        </pc:spChg>
      </pc:sldChg>
    </pc:docChg>
  </pc:docChgLst>
  <pc:docChgLst>
    <pc:chgData name="Riza Villanueva" userId="S::rizav@magenic.com::09c53491-e546-459c-b6d2-22f6843dce30" providerId="AD" clId="Web-{2AD70E48-B4A3-4CE8-9244-8406B7004202}"/>
    <pc:docChg chg="modSld">
      <pc:chgData name="Riza Villanueva" userId="S::rizav@magenic.com::09c53491-e546-459c-b6d2-22f6843dce30" providerId="AD" clId="Web-{2AD70E48-B4A3-4CE8-9244-8406B7004202}" dt="2021-05-25T08:29:05.062" v="194" actId="1076"/>
      <pc:docMkLst>
        <pc:docMk/>
      </pc:docMkLst>
      <pc:sldChg chg="addSp modSp">
        <pc:chgData name="Riza Villanueva" userId="S::rizav@magenic.com::09c53491-e546-459c-b6d2-22f6843dce30" providerId="AD" clId="Web-{2AD70E48-B4A3-4CE8-9244-8406B7004202}" dt="2021-05-25T08:29:05.062" v="194" actId="1076"/>
        <pc:sldMkLst>
          <pc:docMk/>
          <pc:sldMk cId="3111926718" sldId="545"/>
        </pc:sldMkLst>
        <pc:spChg chg="mod">
          <ac:chgData name="Riza Villanueva" userId="S::rizav@magenic.com::09c53491-e546-459c-b6d2-22f6843dce30" providerId="AD" clId="Web-{2AD70E48-B4A3-4CE8-9244-8406B7004202}" dt="2021-05-25T08:28:39.405" v="187" actId="14100"/>
          <ac:spMkLst>
            <pc:docMk/>
            <pc:sldMk cId="3111926718" sldId="545"/>
            <ac:spMk id="3" creationId="{FB434ADD-1AEA-4EB6-BECD-6716E8C9B179}"/>
          </ac:spMkLst>
        </pc:spChg>
        <pc:spChg chg="mod">
          <ac:chgData name="Riza Villanueva" userId="S::rizav@magenic.com::09c53491-e546-459c-b6d2-22f6843dce30" providerId="AD" clId="Web-{2AD70E48-B4A3-4CE8-9244-8406B7004202}" dt="2021-05-25T08:29:05.062" v="194" actId="1076"/>
          <ac:spMkLst>
            <pc:docMk/>
            <pc:sldMk cId="3111926718" sldId="545"/>
            <ac:spMk id="7" creationId="{ADA710BC-9C1C-47CA-82D3-51EA7313D8C9}"/>
          </ac:spMkLst>
        </pc:spChg>
        <pc:spChg chg="mod">
          <ac:chgData name="Riza Villanueva" userId="S::rizav@magenic.com::09c53491-e546-459c-b6d2-22f6843dce30" providerId="AD" clId="Web-{2AD70E48-B4A3-4CE8-9244-8406B7004202}" dt="2021-05-25T08:23:25.119" v="127"/>
          <ac:spMkLst>
            <pc:docMk/>
            <pc:sldMk cId="3111926718" sldId="545"/>
            <ac:spMk id="8" creationId="{5876C75B-35E8-43C4-BB51-761123A41AB1}"/>
          </ac:spMkLst>
        </pc:spChg>
        <pc:spChg chg="add mod">
          <ac:chgData name="Riza Villanueva" userId="S::rizav@magenic.com::09c53491-e546-459c-b6d2-22f6843dce30" providerId="AD" clId="Web-{2AD70E48-B4A3-4CE8-9244-8406B7004202}" dt="2021-05-25T08:28:55.343" v="192" actId="1076"/>
          <ac:spMkLst>
            <pc:docMk/>
            <pc:sldMk cId="3111926718" sldId="545"/>
            <ac:spMk id="9" creationId="{B309BAFB-9DF0-44ED-A107-38A938D1C860}"/>
          </ac:spMkLst>
        </pc:spChg>
        <pc:spChg chg="add mod">
          <ac:chgData name="Riza Villanueva" userId="S::rizav@magenic.com::09c53491-e546-459c-b6d2-22f6843dce30" providerId="AD" clId="Web-{2AD70E48-B4A3-4CE8-9244-8406B7004202}" dt="2021-05-25T08:28:55.358" v="193" actId="1076"/>
          <ac:spMkLst>
            <pc:docMk/>
            <pc:sldMk cId="3111926718" sldId="545"/>
            <ac:spMk id="10" creationId="{B07A786A-EDE9-4A79-82DA-ABF540C91850}"/>
          </ac:spMkLst>
        </pc:spChg>
        <pc:picChg chg="add mod">
          <ac:chgData name="Riza Villanueva" userId="S::rizav@magenic.com::09c53491-e546-459c-b6d2-22f6843dce30" providerId="AD" clId="Web-{2AD70E48-B4A3-4CE8-9244-8406B7004202}" dt="2021-05-25T08:28:55.327" v="191" actId="1076"/>
          <ac:picMkLst>
            <pc:docMk/>
            <pc:sldMk cId="3111926718" sldId="545"/>
            <ac:picMk id="2" creationId="{E625EBCA-F704-413C-A08E-922BE8733E6A}"/>
          </ac:picMkLst>
        </pc:picChg>
        <pc:picChg chg="mod">
          <ac:chgData name="Riza Villanueva" userId="S::rizav@magenic.com::09c53491-e546-459c-b6d2-22f6843dce30" providerId="AD" clId="Web-{2AD70E48-B4A3-4CE8-9244-8406B7004202}" dt="2021-05-25T08:21:55.368" v="109" actId="1076"/>
          <ac:picMkLst>
            <pc:docMk/>
            <pc:sldMk cId="3111926718" sldId="545"/>
            <ac:picMk id="6" creationId="{89B287FC-2809-4D8A-BACC-57281D4071B8}"/>
          </ac:picMkLst>
        </pc:picChg>
      </pc:sldChg>
    </pc:docChg>
  </pc:docChgLst>
  <pc:docChgLst>
    <pc:chgData name="Riza Villanueva" userId="S::rizav@magenic.com::09c53491-e546-459c-b6d2-22f6843dce30" providerId="AD" clId="Web-{C865C27D-917F-4DC5-A043-7FEEC54BAC87}"/>
    <pc:docChg chg="modSld">
      <pc:chgData name="Riza Villanueva" userId="S::rizav@magenic.com::09c53491-e546-459c-b6d2-22f6843dce30" providerId="AD" clId="Web-{C865C27D-917F-4DC5-A043-7FEEC54BAC87}" dt="2021-05-25T02:41:03.469" v="33" actId="20577"/>
      <pc:docMkLst>
        <pc:docMk/>
      </pc:docMkLst>
      <pc:sldChg chg="modSp">
        <pc:chgData name="Riza Villanueva" userId="S::rizav@magenic.com::09c53491-e546-459c-b6d2-22f6843dce30" providerId="AD" clId="Web-{C865C27D-917F-4DC5-A043-7FEEC54BAC87}" dt="2021-05-25T02:38:21.783" v="29" actId="20577"/>
        <pc:sldMkLst>
          <pc:docMk/>
          <pc:sldMk cId="303108515" sldId="516"/>
        </pc:sldMkLst>
        <pc:spChg chg="mod">
          <ac:chgData name="Riza Villanueva" userId="S::rizav@magenic.com::09c53491-e546-459c-b6d2-22f6843dce30" providerId="AD" clId="Web-{C865C27D-917F-4DC5-A043-7FEEC54BAC87}" dt="2021-05-25T02:38:21.783" v="29" actId="20577"/>
          <ac:spMkLst>
            <pc:docMk/>
            <pc:sldMk cId="303108515" sldId="516"/>
            <ac:spMk id="2" creationId="{47010C58-46AE-44A4-A236-4979DD89491C}"/>
          </ac:spMkLst>
        </pc:spChg>
      </pc:sldChg>
      <pc:sldChg chg="modSp">
        <pc:chgData name="Riza Villanueva" userId="S::rizav@magenic.com::09c53491-e546-459c-b6d2-22f6843dce30" providerId="AD" clId="Web-{C865C27D-917F-4DC5-A043-7FEEC54BAC87}" dt="2021-05-25T02:35:09.394" v="27" actId="20577"/>
        <pc:sldMkLst>
          <pc:docMk/>
          <pc:sldMk cId="3807038515" sldId="519"/>
        </pc:sldMkLst>
        <pc:spChg chg="mod">
          <ac:chgData name="Riza Villanueva" userId="S::rizav@magenic.com::09c53491-e546-459c-b6d2-22f6843dce30" providerId="AD" clId="Web-{C865C27D-917F-4DC5-A043-7FEEC54BAC87}" dt="2021-05-25T02:35:09.394" v="27" actId="20577"/>
          <ac:spMkLst>
            <pc:docMk/>
            <pc:sldMk cId="3807038515" sldId="519"/>
            <ac:spMk id="2" creationId="{787FFB34-750E-4EA9-80F4-A40DA272319D}"/>
          </ac:spMkLst>
        </pc:spChg>
      </pc:sldChg>
      <pc:sldChg chg="modSp">
        <pc:chgData name="Riza Villanueva" userId="S::rizav@magenic.com::09c53491-e546-459c-b6d2-22f6843dce30" providerId="AD" clId="Web-{C865C27D-917F-4DC5-A043-7FEEC54BAC87}" dt="2021-05-25T02:41:03.469" v="33" actId="20577"/>
        <pc:sldMkLst>
          <pc:docMk/>
          <pc:sldMk cId="3348695665" sldId="530"/>
        </pc:sldMkLst>
        <pc:spChg chg="mod">
          <ac:chgData name="Riza Villanueva" userId="S::rizav@magenic.com::09c53491-e546-459c-b6d2-22f6843dce30" providerId="AD" clId="Web-{C865C27D-917F-4DC5-A043-7FEEC54BAC87}" dt="2021-05-25T02:41:03.469" v="33" actId="20577"/>
          <ac:spMkLst>
            <pc:docMk/>
            <pc:sldMk cId="3348695665" sldId="530"/>
            <ac:spMk id="3" creationId="{F16553F7-93DF-4121-AAED-FFABC0EA84DD}"/>
          </ac:spMkLst>
        </pc:spChg>
      </pc:sldChg>
    </pc:docChg>
  </pc:docChgLst>
  <pc:docChgLst>
    <pc:chgData name="Riza Villanueva" userId="S::rizav@magenic.com::09c53491-e546-459c-b6d2-22f6843dce30" providerId="AD" clId="Web-{3F3E8B8B-5B23-4509-B0EA-027F0230B156}"/>
    <pc:docChg chg="modSld">
      <pc:chgData name="Riza Villanueva" userId="S::rizav@magenic.com::09c53491-e546-459c-b6d2-22f6843dce30" providerId="AD" clId="Web-{3F3E8B8B-5B23-4509-B0EA-027F0230B156}" dt="2021-05-25T03:42:40.551" v="2" actId="20577"/>
      <pc:docMkLst>
        <pc:docMk/>
      </pc:docMkLst>
      <pc:sldChg chg="modSp">
        <pc:chgData name="Riza Villanueva" userId="S::rizav@magenic.com::09c53491-e546-459c-b6d2-22f6843dce30" providerId="AD" clId="Web-{3F3E8B8B-5B23-4509-B0EA-027F0230B156}" dt="2021-05-25T03:42:40.551" v="2" actId="20577"/>
        <pc:sldMkLst>
          <pc:docMk/>
          <pc:sldMk cId="2379418023" sldId="527"/>
        </pc:sldMkLst>
        <pc:spChg chg="mod">
          <ac:chgData name="Riza Villanueva" userId="S::rizav@magenic.com::09c53491-e546-459c-b6d2-22f6843dce30" providerId="AD" clId="Web-{3F3E8B8B-5B23-4509-B0EA-027F0230B156}" dt="2021-05-25T03:42:40.551" v="2" actId="20577"/>
          <ac:spMkLst>
            <pc:docMk/>
            <pc:sldMk cId="2379418023" sldId="527"/>
            <ac:spMk id="3" creationId="{A799560B-09C0-4635-BC58-38104F132620}"/>
          </ac:spMkLst>
        </pc:spChg>
      </pc:sldChg>
    </pc:docChg>
  </pc:docChgLst>
  <pc:docChgLst>
    <pc:chgData name="Riza Villanueva" userId="S::rizav@magenic.com::09c53491-e546-459c-b6d2-22f6843dce30" providerId="AD" clId="Web-{97C6AD1E-8CF3-4D1C-A9DA-86E946D83F40}"/>
    <pc:docChg chg="addSld modSld sldOrd">
      <pc:chgData name="Riza Villanueva" userId="S::rizav@magenic.com::09c53491-e546-459c-b6d2-22f6843dce30" providerId="AD" clId="Web-{97C6AD1E-8CF3-4D1C-A9DA-86E946D83F40}" dt="2021-05-25T08:09:47.042" v="67" actId="20577"/>
      <pc:docMkLst>
        <pc:docMk/>
      </pc:docMkLst>
      <pc:sldChg chg="addSp modSp new ord">
        <pc:chgData name="Riza Villanueva" userId="S::rizav@magenic.com::09c53491-e546-459c-b6d2-22f6843dce30" providerId="AD" clId="Web-{97C6AD1E-8CF3-4D1C-A9DA-86E946D83F40}" dt="2021-05-25T08:09:47.042" v="67" actId="20577"/>
        <pc:sldMkLst>
          <pc:docMk/>
          <pc:sldMk cId="3111926718" sldId="545"/>
        </pc:sldMkLst>
        <pc:spChg chg="add mod">
          <ac:chgData name="Riza Villanueva" userId="S::rizav@magenic.com::09c53491-e546-459c-b6d2-22f6843dce30" providerId="AD" clId="Web-{97C6AD1E-8CF3-4D1C-A9DA-86E946D83F40}" dt="2021-05-25T08:06:21.088" v="13" actId="20577"/>
          <ac:spMkLst>
            <pc:docMk/>
            <pc:sldMk cId="3111926718" sldId="545"/>
            <ac:spMk id="3" creationId="{FB434ADD-1AEA-4EB6-BECD-6716E8C9B179}"/>
          </ac:spMkLst>
        </pc:spChg>
        <pc:spChg chg="add mod">
          <ac:chgData name="Riza Villanueva" userId="S::rizav@magenic.com::09c53491-e546-459c-b6d2-22f6843dce30" providerId="AD" clId="Web-{97C6AD1E-8CF3-4D1C-A9DA-86E946D83F40}" dt="2021-05-25T08:09:47.042" v="67" actId="20577"/>
          <ac:spMkLst>
            <pc:docMk/>
            <pc:sldMk cId="3111926718" sldId="545"/>
            <ac:spMk id="5" creationId="{2C939F1F-E8DB-44EA-98FA-ADD7C0A106DA}"/>
          </ac:spMkLst>
        </pc:spChg>
        <pc:spChg chg="add mod">
          <ac:chgData name="Riza Villanueva" userId="S::rizav@magenic.com::09c53491-e546-459c-b6d2-22f6843dce30" providerId="AD" clId="Web-{97C6AD1E-8CF3-4D1C-A9DA-86E946D83F40}" dt="2021-05-25T08:09:23.948" v="57" actId="1076"/>
          <ac:spMkLst>
            <pc:docMk/>
            <pc:sldMk cId="3111926718" sldId="545"/>
            <ac:spMk id="8" creationId="{5876C75B-35E8-43C4-BB51-761123A41AB1}"/>
          </ac:spMkLst>
        </pc:spChg>
        <pc:picChg chg="add mod">
          <ac:chgData name="Riza Villanueva" userId="S::rizav@magenic.com::09c53491-e546-459c-b6d2-22f6843dce30" providerId="AD" clId="Web-{97C6AD1E-8CF3-4D1C-A9DA-86E946D83F40}" dt="2021-05-25T08:08:40.010" v="50" actId="1076"/>
          <ac:picMkLst>
            <pc:docMk/>
            <pc:sldMk cId="3111926718" sldId="545"/>
            <ac:picMk id="6" creationId="{89B287FC-2809-4D8A-BACC-57281D4071B8}"/>
          </ac:picMkLst>
        </pc:picChg>
      </pc:sldChg>
    </pc:docChg>
  </pc:docChgLst>
  <pc:docChgLst>
    <pc:chgData name="Riza Villanueva" userId="S::rizav@magenic.com::09c53491-e546-459c-b6d2-22f6843dce30" providerId="AD" clId="Web-{7C59338B-1EC9-46E4-81F1-DE50A56F9EE7}"/>
    <pc:docChg chg="modSld">
      <pc:chgData name="Riza Villanueva" userId="S::rizav@magenic.com::09c53491-e546-459c-b6d2-22f6843dce30" providerId="AD" clId="Web-{7C59338B-1EC9-46E4-81F1-DE50A56F9EE7}" dt="2021-05-25T08:14:01.585" v="33"/>
      <pc:docMkLst>
        <pc:docMk/>
      </pc:docMkLst>
      <pc:sldChg chg="addSp delSp modSp">
        <pc:chgData name="Riza Villanueva" userId="S::rizav@magenic.com::09c53491-e546-459c-b6d2-22f6843dce30" providerId="AD" clId="Web-{7C59338B-1EC9-46E4-81F1-DE50A56F9EE7}" dt="2021-05-25T08:14:01.585" v="33"/>
        <pc:sldMkLst>
          <pc:docMk/>
          <pc:sldMk cId="3111926718" sldId="545"/>
        </pc:sldMkLst>
        <pc:spChg chg="mod">
          <ac:chgData name="Riza Villanueva" userId="S::rizav@magenic.com::09c53491-e546-459c-b6d2-22f6843dce30" providerId="AD" clId="Web-{7C59338B-1EC9-46E4-81F1-DE50A56F9EE7}" dt="2021-05-25T08:13:19.039" v="21" actId="14100"/>
          <ac:spMkLst>
            <pc:docMk/>
            <pc:sldMk cId="3111926718" sldId="545"/>
            <ac:spMk id="5" creationId="{2C939F1F-E8DB-44EA-98FA-ADD7C0A106DA}"/>
          </ac:spMkLst>
        </pc:spChg>
        <pc:spChg chg="add mod">
          <ac:chgData name="Riza Villanueva" userId="S::rizav@magenic.com::09c53491-e546-459c-b6d2-22f6843dce30" providerId="AD" clId="Web-{7C59338B-1EC9-46E4-81F1-DE50A56F9EE7}" dt="2021-05-25T08:13:58.679" v="31" actId="20577"/>
          <ac:spMkLst>
            <pc:docMk/>
            <pc:sldMk cId="3111926718" sldId="545"/>
            <ac:spMk id="7" creationId="{ADA710BC-9C1C-47CA-82D3-51EA7313D8C9}"/>
          </ac:spMkLst>
        </pc:spChg>
        <pc:spChg chg="add del">
          <ac:chgData name="Riza Villanueva" userId="S::rizav@magenic.com::09c53491-e546-459c-b6d2-22f6843dce30" providerId="AD" clId="Web-{7C59338B-1EC9-46E4-81F1-DE50A56F9EE7}" dt="2021-05-25T08:14:01.585" v="33"/>
          <ac:spMkLst>
            <pc:docMk/>
            <pc:sldMk cId="3111926718" sldId="545"/>
            <ac:spMk id="9" creationId="{7FED6BD2-2119-4637-8316-2346975F1803}"/>
          </ac:spMkLst>
        </pc:spChg>
        <pc:picChg chg="add del mod">
          <ac:chgData name="Riza Villanueva" userId="S::rizav@magenic.com::09c53491-e546-459c-b6d2-22f6843dce30" providerId="AD" clId="Web-{7C59338B-1EC9-46E4-81F1-DE50A56F9EE7}" dt="2021-05-25T08:13:25.054" v="23"/>
          <ac:picMkLst>
            <pc:docMk/>
            <pc:sldMk cId="3111926718" sldId="545"/>
            <ac:picMk id="2" creationId="{5597104D-EFC4-4D72-B3B2-AB833C596AAF}"/>
          </ac:picMkLst>
        </pc:picChg>
      </pc:sldChg>
    </pc:docChg>
  </pc:docChgLst>
  <pc:docChgLst>
    <pc:chgData name="Riza Villanueva" userId="S::rizav@magenic.com::09c53491-e546-459c-b6d2-22f6843dce30" providerId="AD" clId="Web-{735C8446-AA7A-4929-A741-524895877918}"/>
    <pc:docChg chg="modSld">
      <pc:chgData name="Riza Villanueva" userId="S::rizav@magenic.com::09c53491-e546-459c-b6d2-22f6843dce30" providerId="AD" clId="Web-{735C8446-AA7A-4929-A741-524895877918}" dt="2021-05-25T04:02:20.167" v="31" actId="20577"/>
      <pc:docMkLst>
        <pc:docMk/>
      </pc:docMkLst>
      <pc:sldChg chg="delCm">
        <pc:chgData name="Riza Villanueva" userId="S::rizav@magenic.com::09c53491-e546-459c-b6d2-22f6843dce30" providerId="AD" clId="Web-{735C8446-AA7A-4929-A741-524895877918}" dt="2021-05-25T03:59:20.714" v="1"/>
        <pc:sldMkLst>
          <pc:docMk/>
          <pc:sldMk cId="0" sldId="256"/>
        </pc:sldMkLst>
      </pc:sldChg>
      <pc:sldChg chg="modSp">
        <pc:chgData name="Riza Villanueva" userId="S::rizav@magenic.com::09c53491-e546-459c-b6d2-22f6843dce30" providerId="AD" clId="Web-{735C8446-AA7A-4929-A741-524895877918}" dt="2021-05-25T04:02:20.167" v="31" actId="20577"/>
        <pc:sldMkLst>
          <pc:docMk/>
          <pc:sldMk cId="1023308150" sldId="539"/>
        </pc:sldMkLst>
        <pc:spChg chg="mod">
          <ac:chgData name="Riza Villanueva" userId="S::rizav@magenic.com::09c53491-e546-459c-b6d2-22f6843dce30" providerId="AD" clId="Web-{735C8446-AA7A-4929-A741-524895877918}" dt="2021-05-25T04:02:20.167" v="31" actId="20577"/>
          <ac:spMkLst>
            <pc:docMk/>
            <pc:sldMk cId="1023308150" sldId="539"/>
            <ac:spMk id="2" creationId="{748206ED-7C38-4EA2-9913-6F6CD883A3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f%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value.firstName%2520%253D%2520%27Lyndon%27%250A%2520%2520%2520%2520%257D%252C%25202000%29%250A%250A%2520%2520%2520%2520return%2520%257B%250A%2520%2520%2520%2520%2520%2520firstName%253A%2520person.value.firstName%252C%250A%2520%2520%2520%2520%2520%2520lastName%253A%2520person.value.lastName%252C%250A%2520%2520%2520%2520%2520%2520age%253A%2520person.value.age%250A%2520%2520%2520%2520%257D%253B%250A%2520%2520%257D%250A%257D%29%253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active%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firstName%2520%253D%2520%27Lyndon%27%250A%2520%2520%2520%2520%257D%252C%25202000%29%250A%250A%2520%2520%2520%2520return%2520%257B%250A%2520%2520%2520%2520%2520%2520person%250A%2520%2520%2520%2520%257D%253B%250A%2520%2520%257D%250A%257D%29%253B"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active%253CPerson%253E%28%257B%250A%2520%2520%2520%2520%2520%2520firstName%253A%2520%27Don%27%252C%250A%2520%2520%2520%2520%2520%2520lastName%253A%2520%27Jasa%27%252C%250A%2520%2520%2520%2520%2520%2520age%253A%252027%250A%2520%2520%2520%2520%257D%29%253B%250A%250A%2520%2520%2520%2520const%2520personRefs%2520%253D%2520toRefs%28person%29%253B%250A%250A%2520%2520%2520%2520setTimeout%28%28%29%2520%253D%253E%2520%257B%250A%2520%2520%2520%2520%2520%2520person.firstName%2520%253D%2520%27Lyndon%27%250A%2520%2520%2520%2520%257D%252C%25202000%29%250A%250A%2520%2520%2520%2520return%2520%257B%250A%2520%2520%2520%2520%2520%2520firstName%253A%2520personRefs.firstName%252C%250A%2520%2520%2520%2520%2520%2520lastName%253A%2520personRefs.lastName%252C%250A%2520%2520%2520%2520%2520%2520age%253A%2520personRefs.age%250A%2520%2520%2520%2520%257D%253B%250A%2520%2520%257D%250A%257D%29%253B"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const%2520changeName%2520%253D%2520%28%29%253A%2520void%2520%253D%253E%2520%257B%250A%2520%2520%2520%2520%2520%2520person.firstName%2520%253D%2520%27Lyndon%27%250A%2520%2520%2520%2520%257D%250A%2520%2520%2520%2520const%2520fullName%2520%253D%2520%28%29%253A%2520string%2520%253D%253E%2520%257B%250A%2520%2520%2520%2520%2520%2520return%2520person.firstName%2520%252B%2520%27%2520%27%2520%252B%2520person.lastName%250A%2520%2520%2520%2520%257D%250A%250A%2520%2520%2520%2520return%2520%257B%250A%2520%2520%2520%2520%2520%2520firstName%253A%2520personRefs.firstName%252C%250A%2520%2520%2520%2520%2520%2520lastName%253A%2520personRefs.lastName%252C%250A%2520%2520%2520%2520%2520%2520age%253A%2520personRefs.age%252C%250A%2520%2520%2520%2520%2520%2520changeName%252C%250A%2520%2520%2520%2520%2520%2520fullName%250A%2520%2520%2520%2520%257D%253B%250A%2520%2520%257D%250A%257D%29%253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252F%252F%2520changeName%250A%250A%2520%2520%2520%2520const%2520fullName%2520%253D%2520computed%28%28%29%253A%2520string%2520%253D%253E%2520%257B%250A%2520%2520%2520%2520%2520%2520return%2520person.firstName%2520%252B%2520%27%2520%27%2520%252B%2520person.lastName%250A%2520%2520%2520%2520%257D%29%250A%250A%2520%2520%2520%2520return%2520%257B%250A%2520%2520%2520%2520%2520%2520age%253A%2520personRefs.age%252C%250A%2520%2520%2520%2520%2520%2520changeName%252C%250A%2520%2520%2520%2520%2520%2520fullName%250A%2520%2520%2520%2520%257D%253B%250A%2520%2520%257D%250A%257D%29%253B"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const%2520counter%2520%253D%2520ref%253Cnumber%253E%280%29%253B%250A%2520%2520%2520%2520watch%28counter%252C%2520%28value%253A%2520number%29%2520%253D%253E%2520%257B%250A%2520%2520%2520%2520%2520%2520console.log%28%27Current%2520counter%2520value%253A%2520%27%2520%252B%2520value%29%253B%250A%2520%2520%2520%2520%257D%29%250A%250A%2520%2520%2520%2520%252F%252F%2520personRefs%250A%2520%2520%2520%2520%252F%252F%2520changeName%250A%2520%2520%2520%2520%252F%252F%2520fullName%250A%250A%2520%2520%2520%2520return%2520%257B%250A%2520%2520%2520%2520%2520%2520age%253A%2520personRefs.age%252C%250A%2520%2520%2520%2520%2520%2520changeName%252C%250A%2520%2520%2520%2520%2520%2520fullName%252C%250A%2520%2520%2520%2520%2520%2520counter%250A%2520%2520%2520%2520%257D%253B%250A%2520%2520%257D%250A%257D%29%253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HelloWorld%2520%253D%2520defineComponent%28%257B%250A%2520%2520name%253A%2520%27HelloWorld%27%252C%250A%2520%2520props%253A%2520%257B%250A%2520%2520%2520%2520msg%253A%2520String%252C%250A%2520%2520%257D%252C%250A%2520%2520setup%28props%29%2520%257B%250A%2520%2520%2520%2520return%2520%257B%250A%2520%2520%2520%2520%2520%2520props%250A%2520%2520%2520%2520%257D%250A%2520%2520%257D%250A%257D%29%253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HelloWorld%2520%253D%2520defineComponent%28%257B%250A%2520%2520%252F%252F%2520props%250A%2520%2520emits%253A%2520%257B%250A%2520%2520%2520%2520changeMsg%253A%2520null%250A%2520%2520%257D%252C%250A%2520%2520setup%28props%252C%2520context%29%2520%257B%250A%2520%2520%2520%2520const%2520changeMessage%2520%253D%2520%28%29%2520%253D%253E%2520%257B%2520%250A%2520%2520%2520%2520%2520%2520context.emit%28%27changeMsg%27%29%253B%2520%250A%2520%2520%2520%2520%257D%250A%250A%2520%2520%2520%2520return%2520%257B%250A%2520%2520%2520%2520%2520%2520props%252C%250A%2520%2520%2520%2520%2520%2520changeMessage%250A%2520%2520%2520%2520%257D%250A%2520%2520%257D%250A%257D%29%253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components%253A%2520%257B%250A%2520%2520%2520%2520helloWorld%253A%2520HelloWorld%250A%2520%2520%257D%252C%250A%2520%2520setup%28%29%2520%257B%250A%2520%2520%2520%2520%252F%252F%2520refs%250A%2520%2520%2520%2520%252F%252F%2520watch%250A%2520%2520%2520%2520%252F%252F%2520methods%250A%2520%2520%2520%2520%252F%252F%2520computed%250A%250A%2520%2520%2520%2520onUpdated%28%28%29%2520%253D%253E%2520%257B%250A%2520%2520%2520%2520%2520%2520console.log%28%27something%2520has%2520been%2520updated%27%29%253B%250A%2520%2520%2520%2520%257D%29%253B%250A%250A%2520%2520%2520%2520return%2520%257B%250A%2520%2520%2520%2520%2520%2520age%253A%2520personRefs.age%252C%250A%2520%2520%2520%2520%2520%2520changeName%252C%250A%2520%2520%2520%2520%2520%2520fullName%252C%250A%2520%2520%2520%2520%2520%2520counter%252C%250A%2520%2520%2520%2520%2520%2520message%250A%2520%2520%2520%2520%257D%253B%250A%2520%2520%257D%250A%257D%29%253B"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data%28%29%2520%257B%250A%2520%2520%2520%2520return%2520%257B%250A%2520%2520%2520%2520%2520%2520items%253A%2520%255B%255D%250A%2520%2520%2520%2520%257D%250A%2520%2520%257D%252C%250A%2520%2520methods%253A%2520%257B%250A%2520%2520%2520%2520getItem%28id%253A%2520number%29%253A%2520Item%2520%257B%250A%2520%2520%2520%2520%2509return%2520item%253B%250A%2520%2520%2509%257D%250A%2520%2520%257D%252C%250A%2520%2520computed%253A%2520%257B%250A%2520%2520%2509itemCount%28%29%253A%2520number%2520%257B%250A%2520%2520%2509%2509return%2520items.length%253B%250A%2509%257D%250A%2520%2520%257D%250A%257D%2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mixins%253A%2520%255BMixinA%252C%2520MixinB%252C%2520MixinC%255D%252C%250A%2520%2520created%28%29%2520%257B%250A%2520%2520%2520%2520console.log%28this.items%29%253B%250A%2520%2520%2520%2520%252F%252F%2520you%2520can%27t%2520tell%2520where%2520items%250A%2520%2520%2520%2520%252F%252F%2520came%2520from%2520which%2520mixin%250A%2520%2520%257D%250A%257D%29"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Fruits%250A-%2520Seeded%250A%2509-%2520Apple%250A%2509-%2520Orange%250A-%2520Seedless%250A%2509-%2520Banana%250A%2509-%2520Pineapple%250A%250AVegetables%250A-%2520Seeded%250A%2509-%2520Bell%2520Pepper%250A%2520%2520%2520%2520-%2520Squash%250A-%2520Seedless%250A%2509-%2520Cabbage%250A%2509-%2520Brocolli"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carbon.now.sh/?bg=rgba%28255%2C255%2C255%2C1%29&amp;t=vscode&amp;wt=none&amp;l=javascript&amp;ds=false&amp;dsyoff=20px&amp;dsblur=68px&amp;wc=true&amp;wa=false&amp;pv=56px&amp;ph=56px&amp;ln=false&amp;fl=1&amp;fm=Hack&amp;fs=14px&amp;lh=133%25&amp;si=false&amp;es=2x&amp;wm=false&amp;code=Seeded%250A-%2520Fruits%250A%2509-%2520Apple%250A%2509-%2520Orange%250A-%2520Vegetables%250A%2509-%2520Bell%2520Pepper%250A%2520%2520%2520%2520-%2520Squash%250A%250ASeedless%250A-%2520Fruits%250A%2509-%2520Banana%250A%2509-%2520Pineapple%250A-%2520Vegetables%250A%2509-%2520Cabbage%250A%2509-%2520Brocolli"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firstName%2520%253D%2520ref%253Cstring%253E%28%27Don%27%29%253B%250A%2520%2520%2520%2520const%2520lastName%2520%253D%2520ref%253Cstring%253E%28%27Jasa%27%29%253B%250A%2520%2520%2520%2520const%2520age%2520%253D%2520ref%253Cnumber%253E%2827%29%253B%250A%250A%2520%2520%2520%2520return%2520%257B%250A%2520%2520%2520%2520%2520%2520firstName%252C%250A%2520%2520%2520%2520%2520%2520lastName%252C%250A%2520%2520%2520%2520%2520%2520age%250A%2520%2520%2520%2520%257D%253B%250A%2520%2520%257D%250A%257D%29%253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f%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value.firstName%2520%253D%2520%27Lyndon%27%250A%2520%2520%2520%2520%257D%252C%25202000%29%250A%250A%2520%2520%2520%2520return%2520%257B%250A%2520%2520%2520%2520%2520%2520person%250A%2520%2520%2520%2520%257D%253B%250A%2520%2520%257D%250A%257D%29%253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setup such options</a:t>
            </a:r>
            <a:r>
              <a:rPr lang="en-US" baseline="0" dirty="0"/>
              <a:t> so we can run events, etc. this approach is absolutely fine and you can stick to it. There are 2 main limitations to the Options API</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4</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330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code, after two seconds, the update of the name won’t be reflected</a:t>
            </a:r>
            <a:r>
              <a:rPr lang="en-US" baseline="0" dirty="0"/>
              <a:t> on the template. The update fired on the code, </a:t>
            </a:r>
            <a:r>
              <a:rPr lang="en-US" baseline="0" dirty="0" err="1"/>
              <a:t>Vue</a:t>
            </a:r>
            <a:r>
              <a:rPr lang="en-US" baseline="0" dirty="0"/>
              <a:t> tracked it without problem. The problem is on what we are exposing. What we can expose instead is the whole person object.</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f%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value.firstName%2520%253D%2520%27Lyndon%27%250A%2520%2520%2520%2520%257D%252C%25202000%29%250A%250A%2520%2520%2520%2520return%2520%257B%250A%2520%2520%2520%2520%2520%2520firstName%253A%2520person.value.firstName%252C%250A%2520%2520%2520%2520%2520%2520lastName%253A%2520person.value.lastName%252C%250A%2520%2520%2520%2520%2520%2520age%253A%2520person.value.ag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14</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8086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ref works with any kind of type. </a:t>
            </a:r>
            <a:r>
              <a:rPr lang="en-US" dirty="0"/>
              <a:t>Reactive only works with object.</a:t>
            </a:r>
          </a:p>
          <a:p>
            <a:endParaRPr lang="en-US" dirty="0"/>
          </a:p>
          <a:p>
            <a:r>
              <a:rPr lang="en-US" dirty="0"/>
              <a:t>It doesn’t wrap</a:t>
            </a:r>
            <a:r>
              <a:rPr lang="en-US" baseline="0" dirty="0"/>
              <a:t> your object with a value, the whole object itself is wrapped inside a proxy.</a:t>
            </a:r>
          </a:p>
          <a:p>
            <a:r>
              <a:rPr lang="en-US" baseline="0" dirty="0"/>
              <a:t>As objects tend to become bigger, reactive is preferred for objects.</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active%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firstName%2520%253D%2520%27Lyndon%27%250A%2520%2520%2520%2520%257D%252C%25202000%29%250A%250A%2520%2520%2520%2520return%2520%257B%250A%2520%2520%2520%2520%2520%2520person%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15</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7734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both cases, only the entire object</a:t>
            </a:r>
            <a:r>
              <a:rPr lang="en-US" baseline="0" dirty="0"/>
              <a:t> is reactive while the properties inside is not.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16</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985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use cases where you don’t want to</a:t>
            </a:r>
            <a:r>
              <a:rPr lang="en-US" baseline="0" dirty="0"/>
              <a:t> expose the whole object. And still the changes are meant to be made on the object wrapped by </a:t>
            </a:r>
            <a:r>
              <a:rPr lang="en-US" baseline="0" dirty="0" err="1"/>
              <a:t>toRefs</a:t>
            </a:r>
            <a:endParaRPr lang="en-US" baseline="0" dirty="0"/>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active%253CPerson%253E%28%257B%250A%2520%2520%2520%2520%2520%2520firstName%253A%2520%27Don%27%252C%250A%2520%2520%2520%2520%2520%2520lastName%253A%2520%27Jasa%27%252C%250A%2520%2520%2520%2520%2520%2520age%253A%252027%250A%2520%2520%2520%2520%257D%29%253B%250A%250A%2520%2520%2520%2520const%2520personRefs%2520%253D%2520toRefs%28person%29%253B%250A%250A%2520%2520%2520%2520setTimeout%28%28%29%2520%253D%253E%2520%257B%250A%2520%2520%2520%2520%2520%2520person.firstName%2520%253D%2520%27Lyndon%27%250A%2520%2520%2520%2520%257D%252C%25202000%29%250A%250A%2520%2520%2520%2520return%2520%257B%250A%2520%2520%2520%2520%2520%2520firstName%253A%2520personRefs.firstName%252C%250A%2520%2520%2520%2520%2520%2520lastName%253A%2520personRefs.lastName%252C%250A%2520%2520%2520%2520%2520%2520age%253A%2520personRefs.ag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17</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693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const%2520changeName%2520%253D%2520%28%29%253A%2520void%2520%253D%253E%2520%257B%250A%2520%2520%2520%2520%2520%2520person.firstName%2520%253D%2520%27Lyndon%27%250A%2520%2520%2520%2520%257D%250A%2520%2520%2520%2520const%2520fullName%2520%253D%2520%28%29%253A%2520string%2520%253D%253E%2520%257B%250A%2520%2520%2520%2520%2520%2520return%2520person.firstName%2520%252B%2520%27%2520%27%2520%252B%2520person.lastName%250A%2520%2520%2520%2520%257D%250A%250A%2520%2520%2520%2520return%2520%257B%250A%2520%2520%2520%2520%2520%2520firstName%253A%2520personRefs.firstName%252C%250A%2520%2520%2520%2520%2520%2520lastName%253A%2520personRefs.lastName%252C%250A%2520%2520%2520%2520%2520%2520age%253A%2520personRefs.age%252C%250A%2520%2520%2520%2520%2520%2520changeName%252C%250A%2520%2520%2520%2520%2520%2520fullNam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18</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21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a:t>
            </a:r>
            <a:r>
              <a:rPr lang="en-US" baseline="0" dirty="0"/>
              <a:t> function should have no arguments</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252F%252F%2520changeName%250A%250A%2520%2520%2520%2520const%2520fullName%2520%253D%2520computed%28%28%29%253A%2520string%2520%253D%253E%2520%257B%250A%2520%2520%2520%2520%2520%2520return%2520person.firstName%2520%252B%2520%27%2520%27%2520%252B%2520person.lastName%250A%2520%2520%2520%2520%257D%29%250A%250A%2520%2520%2520%2520return%2520%257B%250A%2520%2520%2520%2520%2520%2520age%253A%2520personRefs.age%252C%250A%2520%2520%2520%2520%2520%2520changeName%252C%250A%2520%2520%2520%2520%2520%2520fullNam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19</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6894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instead</a:t>
            </a:r>
            <a:r>
              <a:rPr lang="en-US" baseline="0" dirty="0"/>
              <a:t> of creating a function with the same name as the one you are dependent, you pass it inside the watch function.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Notice the placement of code. Suddenly you have the watch right after the counter ref we just created. This is what we mean that we can group relevant code with one another.</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252F%252F%2520refs%250A%250A%2520%2520%2520%2520const%2520counter%2520%253D%2520ref%253Cnumber%253E%280%29%253B%250A%2520%2520%2520%2520watch%28counter%252C%2520%28value%253A%2520number%29%2520%253D%253E%2520%257B%250A%2520%2520%2520%2520%2520%2520console.log%28%27Current%2520counter%2520value%253A%2520%27%2520%252B%2520value%29%253B%250A%2520%2520%2520%2520%257D%29%250A%250A%2520%2520%2520%2520%252F%252F%2520personRefs%250A%2520%2520%2520%2520%252F%252F%2520changeName%250A%2520%2520%2520%2520%252F%252F%2520fullName%250A%250A%2520%2520%2520%2520return%2520%257B%250A%2520%2520%2520%2520%2520%2520age%253A%2520personRefs.age%252C%250A%2520%2520%2520%2520%2520%2520changeName%252C%250A%2520%2520%2520%2520%2520%2520fullName%252C%250A%2520%2520%2520%2520%2520%2520counter%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20</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47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still have our </a:t>
            </a:r>
            <a:r>
              <a:rPr lang="en-US" dirty="0" err="1"/>
              <a:t>HelloWorld.vue</a:t>
            </a:r>
            <a:r>
              <a:rPr lang="en-US" dirty="0"/>
              <a:t>,</a:t>
            </a:r>
            <a:r>
              <a:rPr lang="en-US" baseline="0" dirty="0"/>
              <a:t> we can make use of it for the props</a:t>
            </a:r>
          </a:p>
          <a:p>
            <a:endParaRPr lang="en-US" baseline="0" dirty="0"/>
          </a:p>
          <a:p>
            <a:r>
              <a:rPr lang="en-US" baseline="0" dirty="0"/>
              <a:t>In React, you can </a:t>
            </a:r>
            <a:r>
              <a:rPr lang="en-US" baseline="0" dirty="0" err="1"/>
              <a:t>destructure</a:t>
            </a:r>
            <a:r>
              <a:rPr lang="en-US" baseline="0" dirty="0"/>
              <a:t> the props, in </a:t>
            </a:r>
            <a:r>
              <a:rPr lang="en-US" baseline="0" dirty="0" err="1"/>
              <a:t>Vue</a:t>
            </a:r>
            <a:r>
              <a:rPr lang="en-US" baseline="0" dirty="0"/>
              <a:t> it is not recommended as you would lose the reactivity upon </a:t>
            </a:r>
            <a:r>
              <a:rPr lang="en-US" baseline="0" dirty="0" err="1"/>
              <a:t>destructuring</a:t>
            </a:r>
            <a:r>
              <a:rPr lang="en-US" baseline="0" dirty="0"/>
              <a:t>. Also, in order to have access on prop values on the template, return the whole props object.</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HelloWorld%2520%253D%2520defineComponent%28%257B%250A%2520%2520name%253A%2520%27HelloWorld%27%252C%250A%2520%2520props%253A%2520%257B%250A%2520%2520%2520%2520msg%253A%2520String%252C%250A%2520%2520%257D%252C%250A%2520%2520setup%28props%29%2520%257B%250A%2520%2520%2520%2520return%2520%257B%250A%2520%2520%2520%2520%2520%2520props%250A%2520%2520%2520%2520%257D%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21</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223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Still</a:t>
            </a:r>
            <a:r>
              <a:rPr lang="en-US" baseline="0" dirty="0"/>
              <a:t>, you need to define your emits on the emits option.</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HelloWorld%2520%253D%2520defineComponent%28%257B%250A%2520%2520%252F%252F%2520props%250A%2520%2520emits%253A%2520%257B%250A%2520%2520%2520%2520changeMsg%253A%2520null%250A%2520%2520%257D%252C%250A%2520%2520setup%28props%252C%2520context%29%2520%257B%250A%2520%2520%2520%2520const%2520changeMessage%2520%253D%2520%28%29%2520%253D%253E%2520%257B%2520%250A%2520%2520%2520%2520%2520%2520context.emit%28%27changeMsg%27%29%253B%2520%250A%2520%2520%2520%2520%257D%250A%250A%2520%2520%2520%2520return%2520%257B%250A%2520%2520%2520%2520%2520%2520props%252C%250A%2520%2520%2520%2520%2520%2520changeMessage%250A%2520%2520%2520%2520%257D%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22</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26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that the watcher doesn’t trigger any logs?</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components%253A%2520%257B%250A%2520%2520%2520%2520helloWorld%253A%2520HelloWorld%250A%2520%2520%257D%252C%250A%2520%2520setup%28%29%2520%257B%250A%2520%2520%2520%2520%252F%252F%2520refs%250A%2520%2520%2520%2520%252F%252F%2520watch%250A%2520%2520%2520%2520%252F%252F%2520methods%250A%2520%2520%2520%2520%252F%252F%2520computed%250A%250A%2520%2520%2520%2520onUpdated%28%28%29%2520%253D%253E%2520%257B%250A%2520%2520%2520%2520%2520%2520console.log%28%27something%2520has%2520been%2520updated%27%29%253B%250A%2520%2520%2520%2520%257D%29%253B%250A%250A%2520%2520%2520%2520return%2520%257B%250A%2520%2520%2520%2520%2520%2520age%253A%2520personRefs.age%252C%250A%2520%2520%2520%2520%2520%2520changeName%252C%250A%2520%2520%2520%2520%2520%2520fullName%252C%250A%2520%2520%2520%2520%2520%2520counter%252C%250A%2520%2520%2520%2520%2520%2520messag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25</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6075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a:t>
            </a:r>
            <a:r>
              <a:rPr lang="en-US" baseline="0" dirty="0"/>
              <a:t> small to medium sized application, this isn’t a real problem. But imagine if your code base is very long.</a:t>
            </a:r>
          </a:p>
          <a:p>
            <a:endParaRPr lang="en-US" baseline="0" dirty="0"/>
          </a:p>
          <a:p>
            <a:r>
              <a:rPr lang="en-US" baseline="0" dirty="0"/>
              <a:t>Though a long code base usually imposes a code smell, it could still happen. And there are also people who aren’t fans of separating by options</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Code: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data%28%29%2520%257B%250A%2520%2520%2520%2520return%2520%257B%250A%2520%2520%2520%2520%2520%2520items%253A%2520%255B%255D%250A%2520%2520%2520%2520%257D%250A%2520%2520%257D%252C%250A%2520%2520methods%253A%2520%257B%250A%2520%2520%2520%2520getItem%28id%253A%2520number%29%253A%2520Item%2520%257B%250A%2520%2520%2520%2520%2509return%2520item%253B%250A%2520%2520%2509%257D%250A%2520%2520%257D%252C%250A%2520%2520computed%253A%2520%257B%250A%2520%2520%2509itemCount%28%29%253A%2520number%2520%257B%250A%2520%2520%2509%2509return%2520items.length%253B%250A%2509%257D%250A%2520%2520%257D%250A%257D%29</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5</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4160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a16dae6ce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a16dae6ce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Assignment,</a:t>
            </a:r>
            <a:r>
              <a:rPr lang="en-US" baseline="0" dirty="0"/>
              <a:t> convert components in the Minute Burger Machine lecture code to composition API, except for those that have provide/inject and </a:t>
            </a:r>
            <a:r>
              <a:rPr lang="en-US" baseline="0" dirty="0" err="1"/>
              <a:t>mixins</a:t>
            </a:r>
            <a:endParaRPr dirty="0"/>
          </a:p>
        </p:txBody>
      </p:sp>
    </p:spTree>
    <p:extLst>
      <p:ext uri="{BB962C8B-B14F-4D97-AF65-F5344CB8AC3E}">
        <p14:creationId xmlns:p14="http://schemas.microsoft.com/office/powerpoint/2010/main" val="226561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definitely can reuse logic, just by doing code sharing. The problem lies in finding which specific code you are going to modify. This will be tackled more when hooks is discussed.</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Code: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mixins%253A%2520%255BMixinA%252C%2520MixinB%252C%2520MixinC%255D%252C%250A%2520%2520created%28%29%2520%257B%250A%2520%2520%2520%2520console.log%28this.items%29%253B%250A%2520%2520%2520%2520%252F%252F%2520you%2520can%27t%2520tell%2520where%2520items%250A%2520%2520%2520%2520%252F%252F%2520came%2520from%2520which%2520mixin%250A%2520%2520%257D%250A%257D%29</a:t>
            </a:r>
            <a:endParaRPr lang="en-US" sz="1200" b="0" i="0" u="none" strike="noStrike" cap="none" dirty="0">
              <a:solidFill>
                <a:schemeClr val="dk1"/>
              </a:solidFill>
              <a:effectLst/>
              <a:latin typeface="Calibri"/>
              <a:ea typeface="Calibri"/>
              <a:cs typeface="Calibri"/>
              <a:sym typeface="Calibri"/>
            </a:endParaRP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6</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140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alternative</a:t>
            </a:r>
            <a:r>
              <a:rPr lang="en-US" baseline="0" dirty="0"/>
              <a:t> as using Options API is entirely valid. In composition API, we bundle our logic in a different way.</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7</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97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this</a:t>
            </a:r>
            <a:r>
              <a:rPr lang="en-US" baseline="0" dirty="0"/>
              <a:t> example, I need you to group them accordingly. How would you approach it?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8</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1866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a:t>
            </a:r>
            <a:r>
              <a:rPr lang="en-US" baseline="0" dirty="0"/>
              <a:t> this analogy, you have totally different approaches that leads to the same goal which is to group </a:t>
            </a:r>
            <a:r>
              <a:rPr lang="en-US" baseline="0"/>
              <a:t>them accordingly.</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Analogy 1: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Fruits%250A-%2520Seeded%250A%2509-%2520Apple%250A%2509-%2520Orange%250A-%2520Seedless%250A%2509-%2520Banana%250A%2509-%2520Pineapple%250A%250AVegetables%250A-%2520Seeded%250A%2509-%2520Bell%2520Pepper%250A%2520%2520%2520%2520-%2520Squash%250A-%2520Seedless%250A%2509-%2520Cabbage%250A%2509-%2520Brocolli</a:t>
            </a:r>
            <a:endParaRPr lang="en-US" sz="1200" b="0" i="0" u="none" strike="noStrike" cap="none" dirty="0">
              <a:solidFill>
                <a:schemeClr val="dk1"/>
              </a:solidFill>
              <a:effectLst/>
              <a:latin typeface="Calibri"/>
              <a:ea typeface="Calibri"/>
              <a:cs typeface="Calibri"/>
              <a:sym typeface="Calibri"/>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Analogy 2: </a:t>
            </a:r>
            <a:r>
              <a:rPr lang="en-US" sz="1200" b="0" i="0" u="sng" strike="noStrike" cap="none" dirty="0">
                <a:solidFill>
                  <a:schemeClr val="dk1"/>
                </a:solidFill>
                <a:effectLst/>
                <a:latin typeface="Calibri"/>
                <a:ea typeface="Calibri"/>
                <a:cs typeface="Calibri"/>
                <a:sym typeface="Calibri"/>
                <a:hlinkClick r:id="rId4"/>
              </a:rPr>
              <a:t>https://carbon.now.sh/?bg=rgba%28255%2C255%2C255%2C1%29&amp;t=vscode&amp;wt=none&amp;l=javascript&amp;ds=false&amp;dsyoff=20px&amp;dsblur=68px&amp;wc=true&amp;wa=false&amp;pv=56px&amp;ph=56px&amp;ln=false&amp;fl=1&amp;fm=Hack&amp;fs=14px&amp;lh=133%25&amp;si=false&amp;es=2x&amp;wm=false&amp;code=Seeded%250A-%2520Fruits%250A%2509-%2520Apple%250A%2509-%2520Orange%250A-%2520Vegetables%250A%2509-%2520Bell%2520Pepper%250A%2520%2520%2520%2520-%2520Squash%250A%250ASeedless%250A-%2520Fruits%250A%2509-%2520Banana%250A%2509-%2520Pineapple%250A-%2520Vegetables%250A%2509-%2520Cabbage%250A%2509-%2520Brocolli</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9</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015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composition</a:t>
            </a:r>
            <a:r>
              <a:rPr lang="en-US" baseline="0" dirty="0"/>
              <a:t> API, these 4 options will then be written inside a new option called setup()</a:t>
            </a:r>
          </a:p>
          <a:p>
            <a:r>
              <a:rPr lang="en-US" baseline="0" dirty="0"/>
              <a:t>Meaning all other options components, props, emits will remain the same except for the lifecycle methods</a:t>
            </a:r>
          </a:p>
          <a:p>
            <a:endParaRPr lang="en-US" baseline="0" dirty="0"/>
          </a:p>
          <a:p>
            <a:r>
              <a:rPr lang="en-US" baseline="0" dirty="0"/>
              <a:t>Inside the setup() option, the this keyword has a different context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11</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1589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us</a:t>
            </a:r>
            <a:r>
              <a:rPr lang="en-US" baseline="0" dirty="0"/>
              <a:t> to use such values, we need to expose them to the template by returning them as an object.</a:t>
            </a:r>
          </a:p>
          <a:p>
            <a:endParaRPr lang="en-US" baseline="0" dirty="0"/>
          </a:p>
          <a:p>
            <a:r>
              <a:rPr lang="en-US" baseline="0" dirty="0"/>
              <a:t>NOTE: ref creates an object, under the hood that object has a value. You need to such property if you need to modify your data property</a:t>
            </a:r>
          </a:p>
          <a:p>
            <a:endParaRPr lang="en-US" baseline="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err="1"/>
              <a:t>TypeScript</a:t>
            </a:r>
            <a:r>
              <a:rPr lang="en-US" baseline="0"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firstName%2520%253D%2520ref%253Cstring%253E%28%27Don%27%29%253B%250A%2520%2520%2520%2520const%2520lastName%2520%253D%2520ref%253Cstring%253E%28%27Jasa%27%29%253B%250A%2520%2520%2520%2520const%2520age%2520%253D%2520ref%253Cnumber%253E%2827%29%253B%250A%250A%2520%2520%2520%2520return%2520%257B%250A%2520%2520%2520%2520%2520%2520firstName%252C%250A%2520%2520%2520%2520%2520%2520lastName%252C%250A%2520%2520%2520%2520%2520%2520age%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12</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468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works without</a:t>
            </a:r>
            <a:r>
              <a:rPr lang="en-US" baseline="0" dirty="0"/>
              <a:t> any problem BUT, this means we’d have to modify our template such that it is reading </a:t>
            </a:r>
            <a:r>
              <a:rPr lang="en-US" baseline="0" dirty="0" err="1"/>
              <a:t>person.firstName</a:t>
            </a:r>
            <a:r>
              <a:rPr lang="en-US" baseline="0" dirty="0"/>
              <a:t> and not plainly </a:t>
            </a:r>
            <a:r>
              <a:rPr lang="en-US" baseline="0" dirty="0" err="1"/>
              <a:t>firstName</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TypeScript</a:t>
            </a:r>
            <a:r>
              <a:rPr lang="en-US" dirty="0"/>
              <a:t>: </a:t>
            </a:r>
            <a:r>
              <a:rPr lang="en-US" sz="1200" b="0" i="0" u="sng" strike="noStrike" cap="none" dirty="0">
                <a:solidFill>
                  <a:schemeClr val="dk1"/>
                </a:solidFill>
                <a:effectLst/>
                <a:latin typeface="Calibri"/>
                <a:ea typeface="Calibri"/>
                <a:cs typeface="Calibri"/>
                <a:sym typeface="Calibri"/>
                <a:hlinkClick r:id="rId3"/>
              </a:rPr>
              <a:t>https://carbon.now.sh/?bg=rgba%28255%2C255%2C255%2C1%29&amp;t=vscode&amp;wt=none&amp;l=javascript&amp;ds=false&amp;dsyoff=20px&amp;dsblur=68px&amp;wc=true&amp;wa=true&amp;pv=56px&amp;ph=56px&amp;ln=false&amp;fl=1&amp;fm=Hack&amp;fs=14px&amp;lh=133%25&amp;si=false&amp;es=2x&amp;wm=false&amp;code=const%2520App%2520%253D%2520defineComponent%28%257B%250A%2520%2520setup%28%29%2520%257B%250A%2520%2520%2520%2520const%2520person%2520%253D%2520ref%253CPerson%253E%28%257B%250A%2520%2520%2520%2520%2520%2520firstName%253A%2520%27Don%27%252C%250A%2520%2520%2520%2520%2520%2520lastName%253A%2520%27Jasa%27%252C%250A%2520%2520%2520%2520%2520%2520age%253A%252027%250A%2520%2520%2520%2520%257D%29%253B%250A%250A%2520%2520%2520%2520setTimeout%28%28%29%2520%253D%253E%2520%257B%250A%2520%2520%2520%2520%2520%2520person.value.firstName%2520%253D%2520%27Lyndon%27%250A%2520%2520%2520%2520%257D%252C%25202000%29%250A%250A%2520%2520%2520%2520return%2520%257B%250A%2520%2520%2520%2520%2520%2520person%250A%2520%2520%2520%2520%257D%253B%250A%2520%2520%257D%250A%257D%29%253B</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id-ID" sz="1200" b="0" i="0" u="none" strike="noStrike" cap="none" smtClean="0">
                <a:solidFill>
                  <a:schemeClr val="dk1"/>
                </a:solidFill>
                <a:latin typeface="Calibri"/>
                <a:ea typeface="Calibri"/>
                <a:cs typeface="Calibri"/>
                <a:sym typeface="Calibri"/>
              </a:rPr>
              <a:t>13</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0924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Long Headline + Subheadline">
  <p:cSld name="Cover Long Headline + Subheadline">
    <p:spTree>
      <p:nvGrpSpPr>
        <p:cNvPr id="1"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a:spLocks noGrp="1"/>
          </p:cNvSpPr>
          <p:nvPr>
            <p:ph type="ctrTitle"/>
          </p:nvPr>
        </p:nvSpPr>
        <p:spPr>
          <a:xfrm>
            <a:off x="414163" y="1838266"/>
            <a:ext cx="8348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4000"/>
              <a:buFont typeface="Proxima Nova Extrabold"/>
              <a:buNone/>
              <a:defRPr sz="4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sp>
        <p:nvSpPr>
          <p:cNvPr id="31" name="Google Shape;31;p3"/>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32" name="Google Shape;32;p3"/>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pic>
        <p:nvPicPr>
          <p:cNvPr id="33" name="Google Shape;33;p3"/>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188848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_09">
  <p:cSld name="Divider_09">
    <p:bg>
      <p:bgPr>
        <a:solidFill>
          <a:schemeClr val="dk1"/>
        </a:solidFill>
        <a:effectLst/>
      </p:bgPr>
    </p:bg>
    <p:spTree>
      <p:nvGrpSpPr>
        <p:cNvPr id="1" name="Shape 128"/>
        <p:cNvGrpSpPr/>
        <p:nvPr/>
      </p:nvGrpSpPr>
      <p:grpSpPr>
        <a:xfrm>
          <a:off x="0" y="0"/>
          <a:ext cx="0" cy="0"/>
          <a:chOff x="0" y="0"/>
          <a:chExt cx="0" cy="0"/>
        </a:xfrm>
      </p:grpSpPr>
      <p:sp>
        <p:nvSpPr>
          <p:cNvPr id="129" name="Google Shape;129;p14"/>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 name="Google Shape;130;p14"/>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31" name="Google Shape;131;p14"/>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32" name="Google Shape;132;p14"/>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33" name="Google Shape;133;p1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34" name="Google Shape;134;p14"/>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35" name="Google Shape;135;p14"/>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36" name="Google Shape;136;p14"/>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1600149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Black">
  <p:cSld name="Quote Black">
    <p:bg>
      <p:bgPr>
        <a:solidFill>
          <a:schemeClr val="dk1"/>
        </a:solid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a:off x="309150" y="982375"/>
            <a:ext cx="84375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5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
        <p:nvSpPr>
          <p:cNvPr id="139" name="Google Shape;139;p15"/>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40" name="Google Shape;140;p15"/>
          <p:cNvPicPr preferRelativeResize="0"/>
          <p:nvPr/>
        </p:nvPicPr>
        <p:blipFill>
          <a:blip r:embed="rId2">
            <a:alphaModFix/>
          </a:blip>
          <a:stretch>
            <a:fillRect/>
          </a:stretch>
        </p:blipFill>
        <p:spPr>
          <a:xfrm>
            <a:off x="364114" y="229573"/>
            <a:ext cx="1141451" cy="238490"/>
          </a:xfrm>
          <a:prstGeom prst="rect">
            <a:avLst/>
          </a:prstGeom>
          <a:noFill/>
          <a:ln>
            <a:noFill/>
          </a:ln>
        </p:spPr>
      </p:pic>
    </p:spTree>
    <p:extLst>
      <p:ext uri="{BB962C8B-B14F-4D97-AF65-F5344CB8AC3E}">
        <p14:creationId xmlns:p14="http://schemas.microsoft.com/office/powerpoint/2010/main" val="2807585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Headline Slide">
  <p:cSld name="01_Headline Slide">
    <p:spTree>
      <p:nvGrpSpPr>
        <p:cNvPr id="1" name="Shape 145"/>
        <p:cNvGrpSpPr/>
        <p:nvPr/>
      </p:nvGrpSpPr>
      <p:grpSpPr>
        <a:xfrm>
          <a:off x="0" y="0"/>
          <a:ext cx="0" cy="0"/>
          <a:chOff x="0" y="0"/>
          <a:chExt cx="0" cy="0"/>
        </a:xfrm>
      </p:grpSpPr>
      <p:sp>
        <p:nvSpPr>
          <p:cNvPr id="146" name="Google Shape;146;p17"/>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rgbClr val="000000"/>
                </a:solidFill>
                <a:latin typeface="Proxima Nova"/>
                <a:ea typeface="Proxima Nova"/>
                <a:cs typeface="Proxima Nova"/>
                <a:sym typeface="Proxima Nova"/>
              </a:defRPr>
            </a:lvl2pPr>
            <a:lvl3pPr lvl="2" rtl="0">
              <a:spcBef>
                <a:spcPts val="0"/>
              </a:spcBef>
              <a:spcAft>
                <a:spcPts val="0"/>
              </a:spcAft>
              <a:buNone/>
              <a:defRPr sz="1400">
                <a:solidFill>
                  <a:srgbClr val="000000"/>
                </a:solidFill>
                <a:latin typeface="Proxima Nova"/>
                <a:ea typeface="Proxima Nova"/>
                <a:cs typeface="Proxima Nova"/>
                <a:sym typeface="Proxima Nova"/>
              </a:defRPr>
            </a:lvl3pPr>
            <a:lvl4pPr lvl="3" rtl="0">
              <a:spcBef>
                <a:spcPts val="0"/>
              </a:spcBef>
              <a:spcAft>
                <a:spcPts val="0"/>
              </a:spcAft>
              <a:buNone/>
              <a:defRPr sz="1400">
                <a:solidFill>
                  <a:srgbClr val="000000"/>
                </a:solidFill>
                <a:latin typeface="Proxima Nova"/>
                <a:ea typeface="Proxima Nova"/>
                <a:cs typeface="Proxima Nova"/>
                <a:sym typeface="Proxima Nova"/>
              </a:defRPr>
            </a:lvl4pPr>
            <a:lvl5pPr lvl="4" rtl="0">
              <a:spcBef>
                <a:spcPts val="0"/>
              </a:spcBef>
              <a:spcAft>
                <a:spcPts val="0"/>
              </a:spcAft>
              <a:buNone/>
              <a:defRPr sz="1400">
                <a:solidFill>
                  <a:srgbClr val="000000"/>
                </a:solidFill>
                <a:latin typeface="Proxima Nova"/>
                <a:ea typeface="Proxima Nova"/>
                <a:cs typeface="Proxima Nova"/>
                <a:sym typeface="Proxima Nova"/>
              </a:defRPr>
            </a:lvl5pPr>
            <a:lvl6pPr lvl="5" rtl="0">
              <a:spcBef>
                <a:spcPts val="0"/>
              </a:spcBef>
              <a:spcAft>
                <a:spcPts val="0"/>
              </a:spcAft>
              <a:buNone/>
              <a:defRPr sz="1400">
                <a:solidFill>
                  <a:srgbClr val="000000"/>
                </a:solidFill>
                <a:latin typeface="Proxima Nova"/>
                <a:ea typeface="Proxima Nova"/>
                <a:cs typeface="Proxima Nova"/>
                <a:sym typeface="Proxima Nova"/>
              </a:defRPr>
            </a:lvl6pPr>
            <a:lvl7pPr lvl="6" rtl="0">
              <a:spcBef>
                <a:spcPts val="0"/>
              </a:spcBef>
              <a:spcAft>
                <a:spcPts val="0"/>
              </a:spcAft>
              <a:buNone/>
              <a:defRPr sz="1400">
                <a:solidFill>
                  <a:srgbClr val="000000"/>
                </a:solidFill>
                <a:latin typeface="Proxima Nova"/>
                <a:ea typeface="Proxima Nova"/>
                <a:cs typeface="Proxima Nova"/>
                <a:sym typeface="Proxima Nova"/>
              </a:defRPr>
            </a:lvl7pPr>
            <a:lvl8pPr lvl="7" rtl="0">
              <a:spcBef>
                <a:spcPts val="0"/>
              </a:spcBef>
              <a:spcAft>
                <a:spcPts val="0"/>
              </a:spcAft>
              <a:buNone/>
              <a:defRPr sz="1400">
                <a:solidFill>
                  <a:srgbClr val="000000"/>
                </a:solidFill>
                <a:latin typeface="Proxima Nova"/>
                <a:ea typeface="Proxima Nova"/>
                <a:cs typeface="Proxima Nova"/>
                <a:sym typeface="Proxima Nova"/>
              </a:defRPr>
            </a:lvl8pPr>
            <a:lvl9pPr lvl="8" rtl="0">
              <a:spcBef>
                <a:spcPts val="0"/>
              </a:spcBef>
              <a:spcAft>
                <a:spcPts val="0"/>
              </a:spcAft>
              <a:buNone/>
              <a:defRPr sz="1400">
                <a:solidFill>
                  <a:srgbClr val="000000"/>
                </a:solidFill>
                <a:latin typeface="Proxima Nova"/>
                <a:ea typeface="Proxima Nova"/>
                <a:cs typeface="Proxima Nova"/>
                <a:sym typeface="Proxima Nova"/>
              </a:defRPr>
            </a:lvl9pPr>
          </a:lstStyle>
          <a:p>
            <a:endParaRPr/>
          </a:p>
        </p:txBody>
      </p:sp>
      <p:sp>
        <p:nvSpPr>
          <p:cNvPr id="147" name="Google Shape;147;p17"/>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857059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_Carnival Curve Slide">
  <p:cSld name="02_Carnival Curve Slide">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a:p>
        </p:txBody>
      </p:sp>
      <p:sp>
        <p:nvSpPr>
          <p:cNvPr id="151" name="Google Shape;151;p18"/>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62281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3_3 Column Layout slide">
  <p:cSld name="03_3 Column Layout slide">
    <p:spTree>
      <p:nvGrpSpPr>
        <p:cNvPr id="1" name="Shape 152"/>
        <p:cNvGrpSpPr/>
        <p:nvPr/>
      </p:nvGrpSpPr>
      <p:grpSpPr>
        <a:xfrm>
          <a:off x="0" y="0"/>
          <a:ext cx="0" cy="0"/>
          <a:chOff x="0" y="0"/>
          <a:chExt cx="0" cy="0"/>
        </a:xfrm>
      </p:grpSpPr>
      <p:sp>
        <p:nvSpPr>
          <p:cNvPr id="153" name="Google Shape;153;p19"/>
          <p:cNvSpPr txBox="1">
            <a:spLocks noGrp="1"/>
          </p:cNvSpPr>
          <p:nvPr>
            <p:ph type="body" idx="1"/>
          </p:nvPr>
        </p:nvSpPr>
        <p:spPr>
          <a:xfrm>
            <a:off x="419100" y="844225"/>
            <a:ext cx="26727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4" name="Google Shape;154;p19"/>
          <p:cNvSpPr txBox="1">
            <a:spLocks noGrp="1"/>
          </p:cNvSpPr>
          <p:nvPr>
            <p:ph type="body" idx="2"/>
          </p:nvPr>
        </p:nvSpPr>
        <p:spPr>
          <a:xfrm>
            <a:off x="3211525" y="844225"/>
            <a:ext cx="2707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marL="914400" lvl="1" indent="-377825" algn="l" rtl="0">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marL="1371600" lvl="2"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marL="1828800" lvl="3"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marL="2286000" lvl="4"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marL="2743200" lvl="5" indent="-377825" algn="l" rtl="0">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marL="3200400" lvl="6" indent="-337820" algn="l" rtl="0">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marL="3657600" lvl="7"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marL="4114800" lvl="8"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5" name="Google Shape;155;p19"/>
          <p:cNvSpPr txBox="1">
            <a:spLocks noGrp="1"/>
          </p:cNvSpPr>
          <p:nvPr>
            <p:ph type="body" idx="3"/>
          </p:nvPr>
        </p:nvSpPr>
        <p:spPr>
          <a:xfrm>
            <a:off x="6039050" y="844225"/>
            <a:ext cx="2707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56" name="Google Shape;156;p19"/>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57" name="Google Shape;157;p19"/>
          <p:cNvSpPr txBox="1">
            <a:spLocks noGrp="1"/>
          </p:cNvSpPr>
          <p:nvPr>
            <p:ph type="subTitle" idx="4"/>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350397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_4 Column Layout slide">
  <p:cSld name="03_4 Column Layout slide">
    <p:spTree>
      <p:nvGrpSpPr>
        <p:cNvPr id="1" name="Shape 158"/>
        <p:cNvGrpSpPr/>
        <p:nvPr/>
      </p:nvGrpSpPr>
      <p:grpSpPr>
        <a:xfrm>
          <a:off x="0" y="0"/>
          <a:ext cx="0" cy="0"/>
          <a:chOff x="0" y="0"/>
          <a:chExt cx="0" cy="0"/>
        </a:xfrm>
      </p:grpSpPr>
      <p:sp>
        <p:nvSpPr>
          <p:cNvPr id="159" name="Google Shape;159;p20"/>
          <p:cNvSpPr txBox="1">
            <a:spLocks noGrp="1"/>
          </p:cNvSpPr>
          <p:nvPr>
            <p:ph type="body" idx="1"/>
          </p:nvPr>
        </p:nvSpPr>
        <p:spPr>
          <a:xfrm>
            <a:off x="419100" y="844225"/>
            <a:ext cx="19806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0" name="Google Shape;160;p20"/>
          <p:cNvSpPr txBox="1">
            <a:spLocks noGrp="1"/>
          </p:cNvSpPr>
          <p:nvPr>
            <p:ph type="body" idx="2"/>
          </p:nvPr>
        </p:nvSpPr>
        <p:spPr>
          <a:xfrm>
            <a:off x="2509033"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900"/>
              <a:buFont typeface="Proxima Nova"/>
              <a:buNone/>
              <a:defRPr sz="1100">
                <a:latin typeface="Proxima Nova"/>
                <a:ea typeface="Proxima Nova"/>
                <a:cs typeface="Proxima Nova"/>
                <a:sym typeface="Proxima Nova"/>
              </a:defRPr>
            </a:lvl1pPr>
            <a:lvl2pPr marL="914400" lvl="1" indent="-377825" algn="l" rtl="0">
              <a:lnSpc>
                <a:spcPct val="100000"/>
              </a:lnSpc>
              <a:spcBef>
                <a:spcPts val="6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2pPr>
            <a:lvl3pPr marL="1371600" lvl="2"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3pPr>
            <a:lvl4pPr marL="1828800" lvl="3"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4pPr>
            <a:lvl5pPr marL="2286000" lvl="4" indent="-349250" algn="l" rtl="0">
              <a:lnSpc>
                <a:spcPct val="100000"/>
              </a:lnSpc>
              <a:spcBef>
                <a:spcPts val="400"/>
              </a:spcBef>
              <a:spcAft>
                <a:spcPts val="0"/>
              </a:spcAft>
              <a:buClr>
                <a:schemeClr val="dk1"/>
              </a:buClr>
              <a:buSzPts val="1900"/>
              <a:buFont typeface="Proxima Nova"/>
              <a:buChar char="–"/>
              <a:defRPr sz="1100">
                <a:solidFill>
                  <a:schemeClr val="dk1"/>
                </a:solidFill>
                <a:latin typeface="Proxima Nova"/>
                <a:ea typeface="Proxima Nova"/>
                <a:cs typeface="Proxima Nova"/>
                <a:sym typeface="Proxima Nova"/>
              </a:defRPr>
            </a:lvl5pPr>
            <a:lvl6pPr marL="2743200" lvl="5" indent="-377825" algn="l" rtl="0">
              <a:lnSpc>
                <a:spcPct val="100000"/>
              </a:lnSpc>
              <a:spcBef>
                <a:spcPts val="400"/>
              </a:spcBef>
              <a:spcAft>
                <a:spcPts val="0"/>
              </a:spcAft>
              <a:buClr>
                <a:schemeClr val="dk1"/>
              </a:buClr>
              <a:buSzPts val="2350"/>
              <a:buFont typeface="Proxima Nova"/>
              <a:buChar char="•"/>
              <a:defRPr sz="1100">
                <a:solidFill>
                  <a:schemeClr val="dk1"/>
                </a:solidFill>
                <a:latin typeface="Proxima Nova"/>
                <a:ea typeface="Proxima Nova"/>
                <a:cs typeface="Proxima Nova"/>
                <a:sym typeface="Proxima Nova"/>
              </a:defRPr>
            </a:lvl6pPr>
            <a:lvl7pPr marL="3200400" lvl="6" indent="-337820" algn="l" rtl="0">
              <a:lnSpc>
                <a:spcPct val="100000"/>
              </a:lnSpc>
              <a:spcBef>
                <a:spcPts val="400"/>
              </a:spcBef>
              <a:spcAft>
                <a:spcPts val="0"/>
              </a:spcAft>
              <a:buClr>
                <a:schemeClr val="dk1"/>
              </a:buClr>
              <a:buSzPts val="1720"/>
              <a:buFont typeface="Proxima Nova"/>
              <a:buChar char="–"/>
              <a:defRPr sz="1100">
                <a:solidFill>
                  <a:schemeClr val="dk1"/>
                </a:solidFill>
                <a:latin typeface="Proxima Nova"/>
                <a:ea typeface="Proxima Nova"/>
                <a:cs typeface="Proxima Nova"/>
                <a:sym typeface="Proxima Nova"/>
              </a:defRPr>
            </a:lvl7pPr>
            <a:lvl8pPr marL="3657600" lvl="7"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8pPr>
            <a:lvl9pPr marL="4114800" lvl="8" indent="-337820" algn="l" rtl="0">
              <a:lnSpc>
                <a:spcPct val="100000"/>
              </a:lnSpc>
              <a:spcBef>
                <a:spcPts val="400"/>
              </a:spcBef>
              <a:spcAft>
                <a:spcPts val="0"/>
              </a:spcAft>
              <a:buClr>
                <a:schemeClr val="dk1"/>
              </a:buClr>
              <a:buSzPts val="172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1" name="Google Shape;161;p20"/>
          <p:cNvSpPr txBox="1">
            <a:spLocks noGrp="1"/>
          </p:cNvSpPr>
          <p:nvPr>
            <p:ph type="body" idx="3"/>
          </p:nvPr>
        </p:nvSpPr>
        <p:spPr>
          <a:xfrm>
            <a:off x="4624765"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
        <p:nvSpPr>
          <p:cNvPr id="162" name="Google Shape;162;p20"/>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3" name="Google Shape;163;p20"/>
          <p:cNvSpPr txBox="1">
            <a:spLocks noGrp="1"/>
          </p:cNvSpPr>
          <p:nvPr>
            <p:ph type="subTitle" idx="4"/>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4" name="Google Shape;164;p20"/>
          <p:cNvSpPr txBox="1">
            <a:spLocks noGrp="1"/>
          </p:cNvSpPr>
          <p:nvPr>
            <p:ph type="body" idx="5"/>
          </p:nvPr>
        </p:nvSpPr>
        <p:spPr>
          <a:xfrm>
            <a:off x="6740498" y="844225"/>
            <a:ext cx="20064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o"/>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79384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_2 Column Layout">
  <p:cSld name="04_2 Column Layout">
    <p:spTree>
      <p:nvGrpSpPr>
        <p:cNvPr id="1" name="Shape 165"/>
        <p:cNvGrpSpPr/>
        <p:nvPr/>
      </p:nvGrpSpPr>
      <p:grpSpPr>
        <a:xfrm>
          <a:off x="0" y="0"/>
          <a:ext cx="0" cy="0"/>
          <a:chOff x="0" y="0"/>
          <a:chExt cx="0" cy="0"/>
        </a:xfrm>
      </p:grpSpPr>
      <p:sp>
        <p:nvSpPr>
          <p:cNvPr id="166" name="Google Shape;166;p21"/>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marL="914400" lvl="1" indent="-298450" algn="l" rtl="0">
              <a:lnSpc>
                <a:spcPct val="100000"/>
              </a:lnSpc>
              <a:spcBef>
                <a:spcPts val="6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gn="l" rtl="0">
              <a:lnSpc>
                <a:spcPct val="100000"/>
              </a:lnSpc>
              <a:spcBef>
                <a:spcPts val="4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7" name="Google Shape;167;p21"/>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68" name="Google Shape;168;p21"/>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
        <p:nvSpPr>
          <p:cNvPr id="169" name="Google Shape;169;p21"/>
          <p:cNvSpPr txBox="1">
            <a:spLocks noGrp="1"/>
          </p:cNvSpPr>
          <p:nvPr>
            <p:ph type="body" idx="3"/>
          </p:nvPr>
        </p:nvSpPr>
        <p:spPr>
          <a:xfrm>
            <a:off x="4722000" y="844225"/>
            <a:ext cx="40248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200"/>
              <a:buFont typeface="Proxima Nova"/>
              <a:buNone/>
              <a:defRPr sz="1200">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3pPr>
            <a:lvl4pPr marL="1828800" lvl="3"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4pPr>
            <a:lvl5pPr marL="2286000" lvl="4"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5pPr>
            <a:lvl6pPr marL="2743200" lvl="5"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6pPr>
            <a:lvl7pPr marL="3200400" lvl="6"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7pPr>
            <a:lvl8pPr marL="3657600" lvl="7"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8pPr>
            <a:lvl9pPr marL="4114800" lvl="8" indent="-228600" algn="l" rtl="0">
              <a:lnSpc>
                <a:spcPct val="100000"/>
              </a:lnSpc>
              <a:spcBef>
                <a:spcPts val="400"/>
              </a:spcBef>
              <a:spcAft>
                <a:spcPts val="0"/>
              </a:spcAft>
              <a:buClr>
                <a:schemeClr val="dk1"/>
              </a:buClr>
              <a:buSzPts val="1100"/>
              <a:buFont typeface="Proxima Nova"/>
              <a:buNone/>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22812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5_1 Column Layout">
  <p:cSld name="05_1 Column Layout">
    <p:spTree>
      <p:nvGrpSpPr>
        <p:cNvPr id="1" name="Shape 170"/>
        <p:cNvGrpSpPr/>
        <p:nvPr/>
      </p:nvGrpSpPr>
      <p:grpSpPr>
        <a:xfrm>
          <a:off x="0" y="0"/>
          <a:ext cx="0" cy="0"/>
          <a:chOff x="0" y="0"/>
          <a:chExt cx="0" cy="0"/>
        </a:xfrm>
      </p:grpSpPr>
      <p:sp>
        <p:nvSpPr>
          <p:cNvPr id="171" name="Google Shape;171;p22"/>
          <p:cNvSpPr/>
          <p:nvPr/>
        </p:nvSpPr>
        <p:spPr>
          <a:xfrm>
            <a:off x="4572000" y="-7275"/>
            <a:ext cx="4585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txBox="1">
            <a:spLocks noGrp="1"/>
          </p:cNvSpPr>
          <p:nvPr>
            <p:ph type="body" idx="1"/>
          </p:nvPr>
        </p:nvSpPr>
        <p:spPr>
          <a:xfrm>
            <a:off x="419100" y="844225"/>
            <a:ext cx="4024800" cy="3759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a:endParaRPr/>
          </a:p>
        </p:txBody>
      </p:sp>
      <p:sp>
        <p:nvSpPr>
          <p:cNvPr id="173" name="Google Shape;173;p22"/>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4" name="Google Shape;174;p22"/>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pic>
        <p:nvPicPr>
          <p:cNvPr id="175" name="Google Shape;175;p22"/>
          <p:cNvPicPr preferRelativeResize="0"/>
          <p:nvPr/>
        </p:nvPicPr>
        <p:blipFill>
          <a:blip r:embed="rId2">
            <a:alphaModFix/>
          </a:blip>
          <a:stretch>
            <a:fillRect/>
          </a:stretch>
        </p:blipFill>
        <p:spPr>
          <a:xfrm>
            <a:off x="7664829" y="4796325"/>
            <a:ext cx="1031497" cy="121500"/>
          </a:xfrm>
          <a:prstGeom prst="rect">
            <a:avLst/>
          </a:prstGeom>
          <a:noFill/>
          <a:ln>
            <a:noFill/>
          </a:ln>
        </p:spPr>
      </p:pic>
    </p:spTree>
    <p:extLst>
      <p:ext uri="{BB962C8B-B14F-4D97-AF65-F5344CB8AC3E}">
        <p14:creationId xmlns:p14="http://schemas.microsoft.com/office/powerpoint/2010/main" val="433745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_Text Box Layout">
  <p:cSld name="06_Text Box Layout">
    <p:spTree>
      <p:nvGrpSpPr>
        <p:cNvPr id="1" name="Shape 176"/>
        <p:cNvGrpSpPr/>
        <p:nvPr/>
      </p:nvGrpSpPr>
      <p:grpSpPr>
        <a:xfrm>
          <a:off x="0" y="0"/>
          <a:ext cx="0" cy="0"/>
          <a:chOff x="0" y="0"/>
          <a:chExt cx="0" cy="0"/>
        </a:xfrm>
      </p:grpSpPr>
      <p:sp>
        <p:nvSpPr>
          <p:cNvPr id="177" name="Google Shape;177;p23"/>
          <p:cNvSpPr txBox="1">
            <a:spLocks noGrp="1"/>
          </p:cNvSpPr>
          <p:nvPr>
            <p:ph type="body" idx="1"/>
          </p:nvPr>
        </p:nvSpPr>
        <p:spPr>
          <a:xfrm>
            <a:off x="419100" y="844225"/>
            <a:ext cx="8327700" cy="3759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600"/>
              </a:spcBef>
              <a:spcAft>
                <a:spcPts val="0"/>
              </a:spcAft>
              <a:buClr>
                <a:schemeClr val="dk1"/>
              </a:buClr>
              <a:buSzPts val="1800"/>
              <a:buFont typeface="Proxima Nova"/>
              <a:buNone/>
              <a:defRPr>
                <a:solidFill>
                  <a:schemeClr val="dk1"/>
                </a:solidFill>
                <a:latin typeface="Proxima Nova"/>
                <a:ea typeface="Proxima Nova"/>
                <a:cs typeface="Proxima Nova"/>
                <a:sym typeface="Proxima Nova"/>
              </a:defRPr>
            </a:lvl1pPr>
            <a:lvl2pPr marL="914400" lvl="1" indent="-304800" algn="l" rtl="0">
              <a:lnSpc>
                <a:spcPct val="100000"/>
              </a:lnSpc>
              <a:spcBef>
                <a:spcPts val="6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marL="1371600" lvl="2"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marL="1828800" lvl="3"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marL="2286000" lvl="4"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marL="2743200" lvl="5"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marL="3200400" lvl="6" indent="-304800" algn="l" rtl="0">
              <a:lnSpc>
                <a:spcPct val="100000"/>
              </a:lnSpc>
              <a:spcBef>
                <a:spcPts val="40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marL="3657600" lvl="7"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8pPr>
            <a:lvl9pPr marL="4114800" lvl="8" indent="-304800" algn="l" rtl="0">
              <a:lnSpc>
                <a:spcPct val="100000"/>
              </a:lnSpc>
              <a:spcBef>
                <a:spcPts val="400"/>
              </a:spcBef>
              <a:spcAft>
                <a:spcPts val="0"/>
              </a:spcAft>
              <a:buClr>
                <a:schemeClr val="dk1"/>
              </a:buClr>
              <a:buSzPts val="1200"/>
              <a:buFont typeface="Proxima Nova"/>
              <a:buChar char="o"/>
              <a:defRPr sz="1200">
                <a:solidFill>
                  <a:schemeClr val="dk1"/>
                </a:solidFill>
                <a:latin typeface="Proxima Nova"/>
                <a:ea typeface="Proxima Nova"/>
                <a:cs typeface="Proxima Nova"/>
                <a:sym typeface="Proxima Nova"/>
              </a:defRPr>
            </a:lvl9pPr>
          </a:lstStyle>
          <a:p>
            <a:endParaRPr/>
          </a:p>
        </p:txBody>
      </p:sp>
      <p:sp>
        <p:nvSpPr>
          <p:cNvPr id="178" name="Google Shape;178;p23"/>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79" name="Google Shape;179;p23"/>
          <p:cNvSpPr txBox="1">
            <a:spLocks noGrp="1"/>
          </p:cNvSpPr>
          <p:nvPr>
            <p:ph type="subTitle" idx="2"/>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11960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7_Competitive Research Slide">
  <p:cSld name="07_Competitive Research Slide">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419100" y="982375"/>
            <a:ext cx="4195200" cy="13740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2" name="Google Shape;182;p24"/>
          <p:cNvSpPr txBox="1">
            <a:spLocks noGrp="1"/>
          </p:cNvSpPr>
          <p:nvPr>
            <p:ph type="title" idx="2"/>
          </p:nvPr>
        </p:nvSpPr>
        <p:spPr>
          <a:xfrm>
            <a:off x="419100" y="2650925"/>
            <a:ext cx="4195200" cy="13740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12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2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2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2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2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2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2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2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200" b="0">
                <a:solidFill>
                  <a:schemeClr val="dk1"/>
                </a:solidFill>
                <a:latin typeface="Proxima Nova"/>
                <a:ea typeface="Proxima Nova"/>
                <a:cs typeface="Proxima Nova"/>
                <a:sym typeface="Proxima Nova"/>
              </a:defRPr>
            </a:lvl9pPr>
          </a:lstStyle>
          <a:p>
            <a:endParaRPr/>
          </a:p>
        </p:txBody>
      </p:sp>
      <p:sp>
        <p:nvSpPr>
          <p:cNvPr id="183" name="Google Shape;183;p24"/>
          <p:cNvSpPr txBox="1">
            <a:spLocks noGrp="1"/>
          </p:cNvSpPr>
          <p:nvPr>
            <p:ph type="title" idx="3"/>
          </p:nvPr>
        </p:nvSpPr>
        <p:spPr>
          <a:xfrm>
            <a:off x="5502532"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4" name="Google Shape;184;p24"/>
          <p:cNvSpPr txBox="1">
            <a:spLocks noGrp="1"/>
          </p:cNvSpPr>
          <p:nvPr>
            <p:ph type="title" idx="4"/>
          </p:nvPr>
        </p:nvSpPr>
        <p:spPr>
          <a:xfrm>
            <a:off x="5502532"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5" name="Google Shape;185;p24"/>
          <p:cNvSpPr txBox="1">
            <a:spLocks noGrp="1"/>
          </p:cNvSpPr>
          <p:nvPr>
            <p:ph type="title" idx="5"/>
          </p:nvPr>
        </p:nvSpPr>
        <p:spPr>
          <a:xfrm>
            <a:off x="7130446" y="767600"/>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6" name="Google Shape;186;p24"/>
          <p:cNvSpPr txBox="1">
            <a:spLocks noGrp="1"/>
          </p:cNvSpPr>
          <p:nvPr>
            <p:ph type="title" idx="6"/>
          </p:nvPr>
        </p:nvSpPr>
        <p:spPr>
          <a:xfrm>
            <a:off x="7130446" y="1750850"/>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7" name="Google Shape;187;p24"/>
          <p:cNvSpPr txBox="1">
            <a:spLocks noGrp="1"/>
          </p:cNvSpPr>
          <p:nvPr>
            <p:ph type="title" idx="7"/>
          </p:nvPr>
        </p:nvSpPr>
        <p:spPr>
          <a:xfrm>
            <a:off x="5502532"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88" name="Google Shape;188;p24"/>
          <p:cNvSpPr txBox="1">
            <a:spLocks noGrp="1"/>
          </p:cNvSpPr>
          <p:nvPr>
            <p:ph type="title" idx="8"/>
          </p:nvPr>
        </p:nvSpPr>
        <p:spPr>
          <a:xfrm>
            <a:off x="5502532"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89" name="Google Shape;189;p24"/>
          <p:cNvSpPr txBox="1">
            <a:spLocks noGrp="1"/>
          </p:cNvSpPr>
          <p:nvPr>
            <p:ph type="title" idx="9"/>
          </p:nvPr>
        </p:nvSpPr>
        <p:spPr>
          <a:xfrm>
            <a:off x="7130446" y="2650926"/>
            <a:ext cx="1598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0" name="Google Shape;190;p24"/>
          <p:cNvSpPr txBox="1">
            <a:spLocks noGrp="1"/>
          </p:cNvSpPr>
          <p:nvPr>
            <p:ph type="title" idx="13"/>
          </p:nvPr>
        </p:nvSpPr>
        <p:spPr>
          <a:xfrm>
            <a:off x="7130446" y="3634176"/>
            <a:ext cx="1598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1" name="Google Shape;191;p24"/>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192" name="Google Shape;192;p24"/>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027077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vider_01">
  <p:cSld name="Divider_01">
    <p:bg>
      <p:bgPr>
        <a:noFill/>
        <a:effectLst/>
      </p:bgPr>
    </p:bg>
    <p:spTree>
      <p:nvGrpSpPr>
        <p:cNvPr id="1" name="Shape 34"/>
        <p:cNvGrpSpPr/>
        <p:nvPr/>
      </p:nvGrpSpPr>
      <p:grpSpPr>
        <a:xfrm>
          <a:off x="0" y="0"/>
          <a:ext cx="0" cy="0"/>
          <a:chOff x="0" y="0"/>
          <a:chExt cx="0" cy="0"/>
        </a:xfrm>
      </p:grpSpPr>
      <p:sp>
        <p:nvSpPr>
          <p:cNvPr id="35" name="Google Shape;35;p4"/>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6;p4"/>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37" name="Google Shape;37;p4"/>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38" name="Google Shape;38;p4"/>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39" name="Google Shape;39;p4"/>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40" name="Google Shape;40;p4"/>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41" name="Google Shape;41;p4"/>
          <p:cNvSpPr/>
          <p:nvPr/>
        </p:nvSpPr>
        <p:spPr>
          <a:xfrm>
            <a:off x="315275" y="4237675"/>
            <a:ext cx="4250700" cy="894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3724726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8_Competitive Research Slide 2">
  <p:cSld name="08_Competitive Research Slide 2">
    <p:spTree>
      <p:nvGrpSpPr>
        <p:cNvPr id="1" name="Shape 193"/>
        <p:cNvGrpSpPr/>
        <p:nvPr/>
      </p:nvGrpSpPr>
      <p:grpSpPr>
        <a:xfrm>
          <a:off x="0" y="0"/>
          <a:ext cx="0" cy="0"/>
          <a:chOff x="0" y="0"/>
          <a:chExt cx="0" cy="0"/>
        </a:xfrm>
      </p:grpSpPr>
      <p:sp>
        <p:nvSpPr>
          <p:cNvPr id="194" name="Google Shape;194;p25"/>
          <p:cNvSpPr/>
          <p:nvPr/>
        </p:nvSpPr>
        <p:spPr>
          <a:xfrm>
            <a:off x="419597" y="923725"/>
            <a:ext cx="7693650" cy="3418200"/>
          </a:xfrm>
          <a:custGeom>
            <a:avLst/>
            <a:gdLst/>
            <a:ahLst/>
            <a:cxnLst/>
            <a:rect l="l" t="t" r="r" b="b"/>
            <a:pathLst>
              <a:path w="307746" h="136728" extrusionOk="0">
                <a:moveTo>
                  <a:pt x="0" y="136584"/>
                </a:moveTo>
                <a:cubicBezTo>
                  <a:pt x="23701" y="133991"/>
                  <a:pt x="90912" y="143788"/>
                  <a:pt x="142203" y="121024"/>
                </a:cubicBezTo>
                <a:cubicBezTo>
                  <a:pt x="193494" y="98260"/>
                  <a:pt x="280156" y="20171"/>
                  <a:pt x="307746" y="0"/>
                </a:cubicBezTo>
              </a:path>
            </a:pathLst>
          </a:custGeom>
          <a:noFill/>
          <a:ln w="9525" cap="flat" cmpd="sng">
            <a:solidFill>
              <a:srgbClr val="CCCCCC"/>
            </a:solidFill>
            <a:prstDash val="dot"/>
            <a:round/>
            <a:headEnd type="none" w="med" len="med"/>
            <a:tailEnd type="triangle" w="med" len="med"/>
          </a:ln>
        </p:spPr>
      </p:sp>
      <p:sp>
        <p:nvSpPr>
          <p:cNvPr id="195" name="Google Shape;195;p25"/>
          <p:cNvSpPr txBox="1">
            <a:spLocks noGrp="1"/>
          </p:cNvSpPr>
          <p:nvPr>
            <p:ph type="title"/>
          </p:nvPr>
        </p:nvSpPr>
        <p:spPr>
          <a:xfrm>
            <a:off x="419600"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6" name="Google Shape;196;p25"/>
          <p:cNvSpPr txBox="1">
            <a:spLocks noGrp="1"/>
          </p:cNvSpPr>
          <p:nvPr>
            <p:ph type="title" idx="2"/>
          </p:nvPr>
        </p:nvSpPr>
        <p:spPr>
          <a:xfrm>
            <a:off x="419600"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7" name="Google Shape;197;p25"/>
          <p:cNvSpPr txBox="1">
            <a:spLocks noGrp="1"/>
          </p:cNvSpPr>
          <p:nvPr>
            <p:ph type="title" idx="3"/>
          </p:nvPr>
        </p:nvSpPr>
        <p:spPr>
          <a:xfrm>
            <a:off x="2069056" y="1568727"/>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198" name="Google Shape;198;p25"/>
          <p:cNvSpPr txBox="1">
            <a:spLocks noGrp="1"/>
          </p:cNvSpPr>
          <p:nvPr>
            <p:ph type="title" idx="4"/>
          </p:nvPr>
        </p:nvSpPr>
        <p:spPr>
          <a:xfrm>
            <a:off x="2069056" y="2692399"/>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199" name="Google Shape;199;p25"/>
          <p:cNvSpPr txBox="1">
            <a:spLocks noGrp="1"/>
          </p:cNvSpPr>
          <p:nvPr>
            <p:ph type="title" idx="5"/>
          </p:nvPr>
        </p:nvSpPr>
        <p:spPr>
          <a:xfrm>
            <a:off x="4572000" y="1884750"/>
            <a:ext cx="4174800" cy="13740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1800" b="0">
                <a:solidFill>
                  <a:schemeClr val="dk1"/>
                </a:solidFill>
                <a:latin typeface="Proxima Nova"/>
                <a:ea typeface="Proxima Nova"/>
                <a:cs typeface="Proxima Nova"/>
                <a:sym typeface="Proxima Nova"/>
              </a:defRPr>
            </a:lvl1pPr>
            <a:lvl2pPr lvl="1" rtl="0">
              <a:lnSpc>
                <a:spcPct val="90000"/>
              </a:lnSpc>
              <a:spcBef>
                <a:spcPts val="0"/>
              </a:spcBef>
              <a:spcAft>
                <a:spcPts val="0"/>
              </a:spcAft>
              <a:buNone/>
              <a:defRPr sz="1800" b="0">
                <a:solidFill>
                  <a:schemeClr val="dk1"/>
                </a:solidFill>
                <a:latin typeface="Proxima Nova"/>
                <a:ea typeface="Proxima Nova"/>
                <a:cs typeface="Proxima Nova"/>
                <a:sym typeface="Proxima Nova"/>
              </a:defRPr>
            </a:lvl2pPr>
            <a:lvl3pPr lvl="2" rtl="0">
              <a:lnSpc>
                <a:spcPct val="90000"/>
              </a:lnSpc>
              <a:spcBef>
                <a:spcPts val="0"/>
              </a:spcBef>
              <a:spcAft>
                <a:spcPts val="0"/>
              </a:spcAft>
              <a:buNone/>
              <a:defRPr sz="1800" b="0">
                <a:solidFill>
                  <a:schemeClr val="dk1"/>
                </a:solidFill>
                <a:latin typeface="Proxima Nova"/>
                <a:ea typeface="Proxima Nova"/>
                <a:cs typeface="Proxima Nova"/>
                <a:sym typeface="Proxima Nova"/>
              </a:defRPr>
            </a:lvl3pPr>
            <a:lvl4pPr lvl="3" rtl="0">
              <a:lnSpc>
                <a:spcPct val="90000"/>
              </a:lnSpc>
              <a:spcBef>
                <a:spcPts val="0"/>
              </a:spcBef>
              <a:spcAft>
                <a:spcPts val="0"/>
              </a:spcAft>
              <a:buNone/>
              <a:defRPr sz="1800" b="0">
                <a:solidFill>
                  <a:schemeClr val="dk1"/>
                </a:solidFill>
                <a:latin typeface="Proxima Nova"/>
                <a:ea typeface="Proxima Nova"/>
                <a:cs typeface="Proxima Nova"/>
                <a:sym typeface="Proxima Nova"/>
              </a:defRPr>
            </a:lvl4pPr>
            <a:lvl5pPr lvl="4" rtl="0">
              <a:lnSpc>
                <a:spcPct val="90000"/>
              </a:lnSpc>
              <a:spcBef>
                <a:spcPts val="0"/>
              </a:spcBef>
              <a:spcAft>
                <a:spcPts val="0"/>
              </a:spcAft>
              <a:buNone/>
              <a:defRPr sz="1800" b="0">
                <a:solidFill>
                  <a:schemeClr val="dk1"/>
                </a:solidFill>
                <a:latin typeface="Proxima Nova"/>
                <a:ea typeface="Proxima Nova"/>
                <a:cs typeface="Proxima Nova"/>
                <a:sym typeface="Proxima Nova"/>
              </a:defRPr>
            </a:lvl5pPr>
            <a:lvl6pPr lvl="5" rtl="0">
              <a:lnSpc>
                <a:spcPct val="90000"/>
              </a:lnSpc>
              <a:spcBef>
                <a:spcPts val="0"/>
              </a:spcBef>
              <a:spcAft>
                <a:spcPts val="0"/>
              </a:spcAft>
              <a:buNone/>
              <a:defRPr sz="1800" b="0">
                <a:solidFill>
                  <a:schemeClr val="dk1"/>
                </a:solidFill>
                <a:latin typeface="Proxima Nova"/>
                <a:ea typeface="Proxima Nova"/>
                <a:cs typeface="Proxima Nova"/>
                <a:sym typeface="Proxima Nova"/>
              </a:defRPr>
            </a:lvl6pPr>
            <a:lvl7pPr lvl="6" rtl="0">
              <a:lnSpc>
                <a:spcPct val="90000"/>
              </a:lnSpc>
              <a:spcBef>
                <a:spcPts val="0"/>
              </a:spcBef>
              <a:spcAft>
                <a:spcPts val="0"/>
              </a:spcAft>
              <a:buNone/>
              <a:defRPr sz="1800" b="0">
                <a:solidFill>
                  <a:schemeClr val="dk1"/>
                </a:solidFill>
                <a:latin typeface="Proxima Nova"/>
                <a:ea typeface="Proxima Nova"/>
                <a:cs typeface="Proxima Nova"/>
                <a:sym typeface="Proxima Nova"/>
              </a:defRPr>
            </a:lvl7pPr>
            <a:lvl8pPr lvl="7" rtl="0">
              <a:lnSpc>
                <a:spcPct val="90000"/>
              </a:lnSpc>
              <a:spcBef>
                <a:spcPts val="0"/>
              </a:spcBef>
              <a:spcAft>
                <a:spcPts val="0"/>
              </a:spcAft>
              <a:buNone/>
              <a:defRPr sz="1800" b="0">
                <a:solidFill>
                  <a:schemeClr val="dk1"/>
                </a:solidFill>
                <a:latin typeface="Proxima Nova"/>
                <a:ea typeface="Proxima Nova"/>
                <a:cs typeface="Proxima Nova"/>
                <a:sym typeface="Proxima Nova"/>
              </a:defRPr>
            </a:lvl8pPr>
            <a:lvl9pPr lvl="8" rtl="0">
              <a:lnSpc>
                <a:spcPct val="90000"/>
              </a:lnSpc>
              <a:spcBef>
                <a:spcPts val="0"/>
              </a:spcBef>
              <a:spcAft>
                <a:spcPts val="0"/>
              </a:spcAft>
              <a:buNone/>
              <a:defRPr sz="1800" b="0">
                <a:solidFill>
                  <a:schemeClr val="dk1"/>
                </a:solidFill>
                <a:latin typeface="Proxima Nova"/>
                <a:ea typeface="Proxima Nova"/>
                <a:cs typeface="Proxima Nova"/>
                <a:sym typeface="Proxima Nova"/>
              </a:defRPr>
            </a:lvl9pPr>
          </a:lstStyle>
          <a:p>
            <a:endParaRPr/>
          </a:p>
        </p:txBody>
      </p:sp>
      <p:sp>
        <p:nvSpPr>
          <p:cNvPr id="200" name="Google Shape;200;p25"/>
          <p:cNvSpPr txBox="1">
            <a:spLocks noGrp="1"/>
          </p:cNvSpPr>
          <p:nvPr>
            <p:ph type="title" idx="6"/>
          </p:nvPr>
        </p:nvSpPr>
        <p:spPr>
          <a:xfrm>
            <a:off x="419600"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1" name="Google Shape;201;p25"/>
          <p:cNvSpPr txBox="1">
            <a:spLocks noGrp="1"/>
          </p:cNvSpPr>
          <p:nvPr>
            <p:ph type="title" idx="7"/>
          </p:nvPr>
        </p:nvSpPr>
        <p:spPr>
          <a:xfrm>
            <a:off x="419600"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2" name="Google Shape;202;p25"/>
          <p:cNvSpPr txBox="1">
            <a:spLocks noGrp="1"/>
          </p:cNvSpPr>
          <p:nvPr>
            <p:ph type="title" idx="8"/>
          </p:nvPr>
        </p:nvSpPr>
        <p:spPr>
          <a:xfrm>
            <a:off x="2069056" y="2981224"/>
            <a:ext cx="1619100" cy="9324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3" name="Google Shape;203;p25"/>
          <p:cNvSpPr txBox="1">
            <a:spLocks noGrp="1"/>
          </p:cNvSpPr>
          <p:nvPr>
            <p:ph type="title" idx="9"/>
          </p:nvPr>
        </p:nvSpPr>
        <p:spPr>
          <a:xfrm>
            <a:off x="2069056" y="4104897"/>
            <a:ext cx="1619100" cy="354900"/>
          </a:xfrm>
          <a:prstGeom prst="rect">
            <a:avLst/>
          </a:prstGeom>
        </p:spPr>
        <p:txBody>
          <a:bodyPr spcFirstLastPara="1" wrap="square" lIns="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04" name="Google Shape;204;p25"/>
          <p:cNvSpPr txBox="1">
            <a:spLocks noGrp="1"/>
          </p:cNvSpPr>
          <p:nvPr>
            <p:ph type="title" idx="13"/>
          </p:nvPr>
        </p:nvSpPr>
        <p:spPr>
          <a:xfrm>
            <a:off x="419600" y="725813"/>
            <a:ext cx="4250700" cy="885600"/>
          </a:xfrm>
          <a:prstGeom prst="rect">
            <a:avLst/>
          </a:prstGeom>
        </p:spPr>
        <p:txBody>
          <a:bodyPr spcFirstLastPara="1" wrap="square" lIns="0" tIns="0" rIns="137150" bIns="0" anchor="ctr" anchorCtr="0">
            <a:noAutofit/>
          </a:bodyPr>
          <a:lstStyle>
            <a:lvl1pPr lvl="0"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2400" b="0">
                <a:solidFill>
                  <a:schemeClr val="dk1"/>
                </a:solidFill>
                <a:latin typeface="Proxima Nova Extrabold"/>
                <a:ea typeface="Proxima Nova Extrabold"/>
                <a:cs typeface="Proxima Nova Extrabold"/>
                <a:sym typeface="Proxima Nova Extrabold"/>
              </a:defRPr>
            </a:lvl9pPr>
          </a:lstStyle>
          <a:p>
            <a:endParaRPr/>
          </a:p>
        </p:txBody>
      </p:sp>
      <p:sp>
        <p:nvSpPr>
          <p:cNvPr id="205" name="Google Shape;205;p25"/>
          <p:cNvSpPr txBox="1">
            <a:spLocks noGrp="1"/>
          </p:cNvSpPr>
          <p:nvPr>
            <p:ph type="title" idx="14"/>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06" name="Google Shape;206;p25"/>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789933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9_Competitive Research Slide 3">
  <p:cSld name="09_Competitive Research Slide 3">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5459850"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09" name="Google Shape;209;p26"/>
          <p:cNvSpPr txBox="1">
            <a:spLocks noGrp="1"/>
          </p:cNvSpPr>
          <p:nvPr>
            <p:ph type="title" idx="2"/>
          </p:nvPr>
        </p:nvSpPr>
        <p:spPr>
          <a:xfrm>
            <a:off x="5459850"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0" name="Google Shape;210;p26"/>
          <p:cNvSpPr txBox="1">
            <a:spLocks noGrp="1"/>
          </p:cNvSpPr>
          <p:nvPr>
            <p:ph type="title" idx="3"/>
          </p:nvPr>
        </p:nvSpPr>
        <p:spPr>
          <a:xfrm>
            <a:off x="7109306" y="767600"/>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1" name="Google Shape;211;p26"/>
          <p:cNvSpPr txBox="1">
            <a:spLocks noGrp="1"/>
          </p:cNvSpPr>
          <p:nvPr>
            <p:ph type="title" idx="4"/>
          </p:nvPr>
        </p:nvSpPr>
        <p:spPr>
          <a:xfrm>
            <a:off x="7109306" y="1750850"/>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2" name="Google Shape;212;p26"/>
          <p:cNvSpPr txBox="1">
            <a:spLocks noGrp="1"/>
          </p:cNvSpPr>
          <p:nvPr>
            <p:ph type="title" idx="5"/>
          </p:nvPr>
        </p:nvSpPr>
        <p:spPr>
          <a:xfrm>
            <a:off x="5459850"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3" name="Google Shape;213;p26"/>
          <p:cNvSpPr txBox="1">
            <a:spLocks noGrp="1"/>
          </p:cNvSpPr>
          <p:nvPr>
            <p:ph type="title" idx="6"/>
          </p:nvPr>
        </p:nvSpPr>
        <p:spPr>
          <a:xfrm>
            <a:off x="5459850"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4" name="Google Shape;214;p26"/>
          <p:cNvSpPr txBox="1">
            <a:spLocks noGrp="1"/>
          </p:cNvSpPr>
          <p:nvPr>
            <p:ph type="title" idx="7"/>
          </p:nvPr>
        </p:nvSpPr>
        <p:spPr>
          <a:xfrm>
            <a:off x="7109306" y="2650926"/>
            <a:ext cx="1619100" cy="932400"/>
          </a:xfrm>
          <a:prstGeom prst="rect">
            <a:avLst/>
          </a:prstGeom>
        </p:spPr>
        <p:txBody>
          <a:bodyPr spcFirstLastPara="1" wrap="square" lIns="137150" tIns="0" rIns="137150" bIns="0" anchor="ctr" anchorCtr="0">
            <a:noAutofit/>
          </a:bodyPr>
          <a:lstStyle>
            <a:lvl1pPr lvl="0"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3000" b="0">
                <a:solidFill>
                  <a:schemeClr val="dk1"/>
                </a:solidFill>
                <a:latin typeface="Proxima Nova Extrabold"/>
                <a:ea typeface="Proxima Nova Extrabold"/>
                <a:cs typeface="Proxima Nova Extrabold"/>
                <a:sym typeface="Proxima Nova Extrabold"/>
              </a:defRPr>
            </a:lvl9pPr>
          </a:lstStyle>
          <a:p>
            <a:endParaRPr/>
          </a:p>
        </p:txBody>
      </p:sp>
      <p:sp>
        <p:nvSpPr>
          <p:cNvPr id="215" name="Google Shape;215;p26"/>
          <p:cNvSpPr txBox="1">
            <a:spLocks noGrp="1"/>
          </p:cNvSpPr>
          <p:nvPr>
            <p:ph type="title" idx="8"/>
          </p:nvPr>
        </p:nvSpPr>
        <p:spPr>
          <a:xfrm>
            <a:off x="7109306" y="3634176"/>
            <a:ext cx="1619100" cy="354900"/>
          </a:xfrm>
          <a:prstGeom prst="rect">
            <a:avLst/>
          </a:prstGeom>
        </p:spPr>
        <p:txBody>
          <a:bodyPr spcFirstLastPara="1" wrap="square" lIns="137150" tIns="0" rIns="137150" bIns="0" anchor="ctr" anchorCtr="0">
            <a:noAutofit/>
          </a:bodyPr>
          <a:lstStyle>
            <a:lvl1pPr lvl="0" rtl="0">
              <a:lnSpc>
                <a:spcPct val="100000"/>
              </a:lnSpc>
              <a:spcBef>
                <a:spcPts val="0"/>
              </a:spcBef>
              <a:spcAft>
                <a:spcPts val="0"/>
              </a:spcAft>
              <a:buNone/>
              <a:defRPr sz="900" b="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900" b="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900" b="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900" b="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900" b="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900" b="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900" b="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900" b="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900" b="0">
                <a:solidFill>
                  <a:schemeClr val="dk1"/>
                </a:solidFill>
                <a:latin typeface="Proxima Nova"/>
                <a:ea typeface="Proxima Nova"/>
                <a:cs typeface="Proxima Nova"/>
                <a:sym typeface="Proxima Nova"/>
              </a:defRPr>
            </a:lvl9pPr>
          </a:lstStyle>
          <a:p>
            <a:endParaRPr/>
          </a:p>
        </p:txBody>
      </p:sp>
      <p:sp>
        <p:nvSpPr>
          <p:cNvPr id="216" name="Google Shape;216;p26"/>
          <p:cNvSpPr txBox="1">
            <a:spLocks noGrp="1"/>
          </p:cNvSpPr>
          <p:nvPr>
            <p:ph type="title" idx="9"/>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17" name="Google Shape;217;p26"/>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547337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Case Study Title Pattern">
  <p:cSld name="10_Case Study Title Pattern">
    <p:bg>
      <p:bgPr>
        <a:solidFill>
          <a:schemeClr val="lt2"/>
        </a:solidFill>
        <a:effectLst/>
      </p:bgPr>
    </p:bg>
    <p:spTree>
      <p:nvGrpSpPr>
        <p:cNvPr id="1" name="Shape 218"/>
        <p:cNvGrpSpPr/>
        <p:nvPr/>
      </p:nvGrpSpPr>
      <p:grpSpPr>
        <a:xfrm>
          <a:off x="0" y="0"/>
          <a:ext cx="0" cy="0"/>
          <a:chOff x="0" y="0"/>
          <a:chExt cx="0" cy="0"/>
        </a:xfrm>
      </p:grpSpPr>
      <p:sp>
        <p:nvSpPr>
          <p:cNvPr id="219" name="Google Shape;219;p27"/>
          <p:cNvSpPr/>
          <p:nvPr/>
        </p:nvSpPr>
        <p:spPr>
          <a:xfrm>
            <a:off x="0" y="-7275"/>
            <a:ext cx="9157800" cy="5112300"/>
          </a:xfrm>
          <a:prstGeom prst="rect">
            <a:avLst/>
          </a:prstGeom>
          <a:solidFill>
            <a:srgbClr val="E7E8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7"/>
          <p:cNvPicPr preferRelativeResize="0"/>
          <p:nvPr/>
        </p:nvPicPr>
        <p:blipFill>
          <a:blip r:embed="rId2">
            <a:alphaModFix/>
          </a:blip>
          <a:stretch>
            <a:fillRect/>
          </a:stretch>
        </p:blipFill>
        <p:spPr>
          <a:xfrm>
            <a:off x="3498504" y="1109775"/>
            <a:ext cx="5645496" cy="3175600"/>
          </a:xfrm>
          <a:prstGeom prst="rect">
            <a:avLst/>
          </a:prstGeom>
          <a:noFill/>
          <a:ln>
            <a:noFill/>
          </a:ln>
        </p:spPr>
      </p:pic>
      <p:sp>
        <p:nvSpPr>
          <p:cNvPr id="221" name="Google Shape;221;p2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222" name="Google Shape;222;p27"/>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223" name="Google Shape;223;p27"/>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224" name="Google Shape;224;p27"/>
          <p:cNvPicPr preferRelativeResize="0"/>
          <p:nvPr/>
        </p:nvPicPr>
        <p:blipFill>
          <a:blip r:embed="rId3">
            <a:alphaModFix/>
          </a:blip>
          <a:stretch>
            <a:fillRect/>
          </a:stretch>
        </p:blipFill>
        <p:spPr>
          <a:xfrm>
            <a:off x="7664829" y="4796325"/>
            <a:ext cx="1031497" cy="121500"/>
          </a:xfrm>
          <a:prstGeom prst="rect">
            <a:avLst/>
          </a:prstGeom>
          <a:noFill/>
          <a:ln>
            <a:noFill/>
          </a:ln>
        </p:spPr>
      </p:pic>
      <p:sp>
        <p:nvSpPr>
          <p:cNvPr id="225" name="Google Shape;225;p27"/>
          <p:cNvSpPr txBox="1">
            <a:spLocks noGrp="1"/>
          </p:cNvSpPr>
          <p:nvPr>
            <p:ph type="title"/>
          </p:nvPr>
        </p:nvSpPr>
        <p:spPr>
          <a:xfrm>
            <a:off x="421050" y="174589"/>
            <a:ext cx="7330200" cy="265800"/>
          </a:xfrm>
          <a:prstGeom prst="rect">
            <a:avLst/>
          </a:prstGeom>
        </p:spPr>
        <p:txBody>
          <a:bodyPr spcFirstLastPara="1" wrap="square" lIns="0" tIns="91425" rIns="91425" bIns="91425" anchor="ctr" anchorCtr="0">
            <a:noAutofit/>
          </a:bodyPr>
          <a:lstStyle>
            <a:lvl1pPr lvl="0" rtl="0">
              <a:spcBef>
                <a:spcPts val="0"/>
              </a:spcBef>
              <a:spcAft>
                <a:spcPts val="0"/>
              </a:spcAft>
              <a:buNone/>
              <a:defRPr sz="1500">
                <a:solidFill>
                  <a:schemeClr val="dk1"/>
                </a:solidFill>
                <a:latin typeface="Proxima Nova Extrabold"/>
                <a:ea typeface="Proxima Nova Extrabold"/>
                <a:cs typeface="Proxima Nova Extrabold"/>
                <a:sym typeface="Proxima Nova Extrabold"/>
              </a:defRPr>
            </a:lvl1pPr>
            <a:lvl2pPr lvl="1" rtl="0">
              <a:spcBef>
                <a:spcPts val="0"/>
              </a:spcBef>
              <a:spcAft>
                <a:spcPts val="0"/>
              </a:spcAft>
              <a:buNone/>
              <a:defRPr sz="1400">
                <a:solidFill>
                  <a:schemeClr val="dk1"/>
                </a:solidFill>
                <a:latin typeface="Proxima Nova"/>
                <a:ea typeface="Proxima Nova"/>
                <a:cs typeface="Proxima Nova"/>
                <a:sym typeface="Proxima Nova"/>
              </a:defRPr>
            </a:lvl2pPr>
            <a:lvl3pPr lvl="2" rtl="0">
              <a:spcBef>
                <a:spcPts val="0"/>
              </a:spcBef>
              <a:spcAft>
                <a:spcPts val="0"/>
              </a:spcAft>
              <a:buNone/>
              <a:defRPr sz="1400">
                <a:solidFill>
                  <a:schemeClr val="dk1"/>
                </a:solidFill>
                <a:latin typeface="Proxima Nova"/>
                <a:ea typeface="Proxima Nova"/>
                <a:cs typeface="Proxima Nova"/>
                <a:sym typeface="Proxima Nova"/>
              </a:defRPr>
            </a:lvl3pPr>
            <a:lvl4pPr lvl="3" rtl="0">
              <a:spcBef>
                <a:spcPts val="0"/>
              </a:spcBef>
              <a:spcAft>
                <a:spcPts val="0"/>
              </a:spcAft>
              <a:buNone/>
              <a:defRPr sz="1400">
                <a:solidFill>
                  <a:schemeClr val="dk1"/>
                </a:solidFill>
                <a:latin typeface="Proxima Nova"/>
                <a:ea typeface="Proxima Nova"/>
                <a:cs typeface="Proxima Nova"/>
                <a:sym typeface="Proxima Nova"/>
              </a:defRPr>
            </a:lvl4pPr>
            <a:lvl5pPr lvl="4" rtl="0">
              <a:spcBef>
                <a:spcPts val="0"/>
              </a:spcBef>
              <a:spcAft>
                <a:spcPts val="0"/>
              </a:spcAft>
              <a:buNone/>
              <a:defRPr sz="1400">
                <a:solidFill>
                  <a:schemeClr val="dk1"/>
                </a:solidFill>
                <a:latin typeface="Proxima Nova"/>
                <a:ea typeface="Proxima Nova"/>
                <a:cs typeface="Proxima Nova"/>
                <a:sym typeface="Proxima Nova"/>
              </a:defRPr>
            </a:lvl5pPr>
            <a:lvl6pPr lvl="5" rtl="0">
              <a:spcBef>
                <a:spcPts val="0"/>
              </a:spcBef>
              <a:spcAft>
                <a:spcPts val="0"/>
              </a:spcAft>
              <a:buNone/>
              <a:defRPr sz="1400">
                <a:solidFill>
                  <a:schemeClr val="dk1"/>
                </a:solidFill>
                <a:latin typeface="Proxima Nova"/>
                <a:ea typeface="Proxima Nova"/>
                <a:cs typeface="Proxima Nova"/>
                <a:sym typeface="Proxima Nova"/>
              </a:defRPr>
            </a:lvl6pPr>
            <a:lvl7pPr lvl="6" rtl="0">
              <a:spcBef>
                <a:spcPts val="0"/>
              </a:spcBef>
              <a:spcAft>
                <a:spcPts val="0"/>
              </a:spcAft>
              <a:buNone/>
              <a:defRPr sz="1400">
                <a:solidFill>
                  <a:schemeClr val="dk1"/>
                </a:solidFill>
                <a:latin typeface="Proxima Nova"/>
                <a:ea typeface="Proxima Nova"/>
                <a:cs typeface="Proxima Nova"/>
                <a:sym typeface="Proxima Nova"/>
              </a:defRPr>
            </a:lvl7pPr>
            <a:lvl8pPr lvl="7" rtl="0">
              <a:spcBef>
                <a:spcPts val="0"/>
              </a:spcBef>
              <a:spcAft>
                <a:spcPts val="0"/>
              </a:spcAft>
              <a:buNone/>
              <a:defRPr sz="1400">
                <a:solidFill>
                  <a:schemeClr val="dk1"/>
                </a:solidFill>
                <a:latin typeface="Proxima Nova"/>
                <a:ea typeface="Proxima Nova"/>
                <a:cs typeface="Proxima Nova"/>
                <a:sym typeface="Proxima Nova"/>
              </a:defRPr>
            </a:lvl8pPr>
            <a:lvl9pPr lvl="8" rtl="0">
              <a:spcBef>
                <a:spcPts val="0"/>
              </a:spcBef>
              <a:spcAft>
                <a:spcPts val="0"/>
              </a:spcAft>
              <a:buNone/>
              <a:defRPr sz="1400">
                <a:solidFill>
                  <a:schemeClr val="dk1"/>
                </a:solidFill>
                <a:latin typeface="Proxima Nova"/>
                <a:ea typeface="Proxima Nova"/>
                <a:cs typeface="Proxima Nova"/>
                <a:sym typeface="Proxima Nova"/>
              </a:defRPr>
            </a:lvl9pPr>
          </a:lstStyle>
          <a:p>
            <a:endParaRPr/>
          </a:p>
        </p:txBody>
      </p:sp>
      <p:sp>
        <p:nvSpPr>
          <p:cNvPr id="226" name="Google Shape;226;p27"/>
          <p:cNvSpPr txBox="1">
            <a:spLocks noGrp="1"/>
          </p:cNvSpPr>
          <p:nvPr>
            <p:ph type="subTitle" idx="1"/>
          </p:nvPr>
        </p:nvSpPr>
        <p:spPr>
          <a:xfrm>
            <a:off x="419100" y="497548"/>
            <a:ext cx="8305800" cy="165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300">
                <a:solidFill>
                  <a:schemeClr val="dk1"/>
                </a:solidFill>
                <a:latin typeface="Proxima Nova"/>
                <a:ea typeface="Proxima Nova"/>
                <a:cs typeface="Proxima Nova"/>
                <a:sym typeface="Proxima Nova"/>
              </a:defRPr>
            </a:lvl1pPr>
            <a:lvl2pPr lvl="1" rtl="0">
              <a:lnSpc>
                <a:spcPct val="100000"/>
              </a:lnSpc>
              <a:spcBef>
                <a:spcPts val="0"/>
              </a:spcBef>
              <a:spcAft>
                <a:spcPts val="0"/>
              </a:spcAft>
              <a:buNone/>
              <a:defRPr sz="1300">
                <a:solidFill>
                  <a:schemeClr val="dk1"/>
                </a:solidFill>
                <a:latin typeface="Proxima Nova"/>
                <a:ea typeface="Proxima Nova"/>
                <a:cs typeface="Proxima Nova"/>
                <a:sym typeface="Proxima Nova"/>
              </a:defRPr>
            </a:lvl2pPr>
            <a:lvl3pPr lvl="2" rtl="0">
              <a:lnSpc>
                <a:spcPct val="100000"/>
              </a:lnSpc>
              <a:spcBef>
                <a:spcPts val="0"/>
              </a:spcBef>
              <a:spcAft>
                <a:spcPts val="0"/>
              </a:spcAft>
              <a:buNone/>
              <a:defRPr sz="1300">
                <a:solidFill>
                  <a:schemeClr val="dk1"/>
                </a:solidFill>
                <a:latin typeface="Proxima Nova"/>
                <a:ea typeface="Proxima Nova"/>
                <a:cs typeface="Proxima Nova"/>
                <a:sym typeface="Proxima Nova"/>
              </a:defRPr>
            </a:lvl3pPr>
            <a:lvl4pPr lvl="3" rtl="0">
              <a:lnSpc>
                <a:spcPct val="100000"/>
              </a:lnSpc>
              <a:spcBef>
                <a:spcPts val="0"/>
              </a:spcBef>
              <a:spcAft>
                <a:spcPts val="0"/>
              </a:spcAft>
              <a:buNone/>
              <a:defRPr sz="1300">
                <a:solidFill>
                  <a:schemeClr val="dk1"/>
                </a:solidFill>
                <a:latin typeface="Proxima Nova"/>
                <a:ea typeface="Proxima Nova"/>
                <a:cs typeface="Proxima Nova"/>
                <a:sym typeface="Proxima Nova"/>
              </a:defRPr>
            </a:lvl4pPr>
            <a:lvl5pPr lvl="4" rtl="0">
              <a:lnSpc>
                <a:spcPct val="100000"/>
              </a:lnSpc>
              <a:spcBef>
                <a:spcPts val="0"/>
              </a:spcBef>
              <a:spcAft>
                <a:spcPts val="0"/>
              </a:spcAft>
              <a:buNone/>
              <a:defRPr sz="1300">
                <a:solidFill>
                  <a:schemeClr val="dk1"/>
                </a:solidFill>
                <a:latin typeface="Proxima Nova"/>
                <a:ea typeface="Proxima Nova"/>
                <a:cs typeface="Proxima Nova"/>
                <a:sym typeface="Proxima Nova"/>
              </a:defRPr>
            </a:lvl5pPr>
            <a:lvl6pPr lvl="5" rtl="0">
              <a:lnSpc>
                <a:spcPct val="100000"/>
              </a:lnSpc>
              <a:spcBef>
                <a:spcPts val="0"/>
              </a:spcBef>
              <a:spcAft>
                <a:spcPts val="0"/>
              </a:spcAft>
              <a:buNone/>
              <a:defRPr sz="1300">
                <a:solidFill>
                  <a:schemeClr val="dk1"/>
                </a:solidFill>
                <a:latin typeface="Proxima Nova"/>
                <a:ea typeface="Proxima Nova"/>
                <a:cs typeface="Proxima Nova"/>
                <a:sym typeface="Proxima Nova"/>
              </a:defRPr>
            </a:lvl6pPr>
            <a:lvl7pPr lvl="6" rtl="0">
              <a:lnSpc>
                <a:spcPct val="100000"/>
              </a:lnSpc>
              <a:spcBef>
                <a:spcPts val="0"/>
              </a:spcBef>
              <a:spcAft>
                <a:spcPts val="0"/>
              </a:spcAft>
              <a:buNone/>
              <a:defRPr sz="1300">
                <a:solidFill>
                  <a:schemeClr val="dk1"/>
                </a:solidFill>
                <a:latin typeface="Proxima Nova"/>
                <a:ea typeface="Proxima Nova"/>
                <a:cs typeface="Proxima Nova"/>
                <a:sym typeface="Proxima Nova"/>
              </a:defRPr>
            </a:lvl7pPr>
            <a:lvl8pPr lvl="7" rtl="0">
              <a:lnSpc>
                <a:spcPct val="100000"/>
              </a:lnSpc>
              <a:spcBef>
                <a:spcPts val="0"/>
              </a:spcBef>
              <a:spcAft>
                <a:spcPts val="0"/>
              </a:spcAft>
              <a:buNone/>
              <a:defRPr sz="1300">
                <a:solidFill>
                  <a:schemeClr val="dk1"/>
                </a:solidFill>
                <a:latin typeface="Proxima Nova"/>
                <a:ea typeface="Proxima Nova"/>
                <a:cs typeface="Proxima Nova"/>
                <a:sym typeface="Proxima Nova"/>
              </a:defRPr>
            </a:lvl8pPr>
            <a:lvl9pPr lvl="8" rtl="0">
              <a:lnSpc>
                <a:spcPct val="100000"/>
              </a:lnSpc>
              <a:spcBef>
                <a:spcPts val="0"/>
              </a:spcBef>
              <a:spcAft>
                <a:spcPts val="0"/>
              </a:spcAft>
              <a:buNone/>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4357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2"/>
        <p:cNvGrpSpPr/>
        <p:nvPr/>
      </p:nvGrpSpPr>
      <p:grpSpPr>
        <a:xfrm>
          <a:off x="0" y="0"/>
          <a:ext cx="0" cy="0"/>
          <a:chOff x="0" y="0"/>
          <a:chExt cx="0" cy="0"/>
        </a:xfrm>
      </p:grpSpPr>
    </p:spTree>
    <p:extLst>
      <p:ext uri="{BB962C8B-B14F-4D97-AF65-F5344CB8AC3E}">
        <p14:creationId xmlns:p14="http://schemas.microsoft.com/office/powerpoint/2010/main" val="3998553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ver Long Headline + Subheadline" preserve="1">
  <p:cSld name="Cover Long Headline + Subheadline">
    <p:spTree>
      <p:nvGrpSpPr>
        <p:cNvPr id="1" name="Shape 26"/>
        <p:cNvGrpSpPr/>
        <p:nvPr/>
      </p:nvGrpSpPr>
      <p:grpSpPr>
        <a:xfrm>
          <a:off x="0" y="0"/>
          <a:ext cx="0" cy="0"/>
          <a:chOff x="0" y="0"/>
          <a:chExt cx="0" cy="0"/>
        </a:xfrm>
      </p:grpSpPr>
      <p:sp>
        <p:nvSpPr>
          <p:cNvPr id="27" name="Google Shape;27;p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29" name="Google Shape;29;p3"/>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30" name="Google Shape;30;p3"/>
          <p:cNvSpPr txBox="1">
            <a:spLocks noGrp="1"/>
          </p:cNvSpPr>
          <p:nvPr>
            <p:ph type="ctrTitle"/>
          </p:nvPr>
        </p:nvSpPr>
        <p:spPr>
          <a:xfrm>
            <a:off x="414163" y="1838266"/>
            <a:ext cx="8348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4000"/>
              <a:buFont typeface="Proxima Nova Extrabold"/>
              <a:buNone/>
              <a:defRPr sz="4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sp>
        <p:nvSpPr>
          <p:cNvPr id="31" name="Google Shape;31;p3"/>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32" name="Google Shape;32;p3"/>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pic>
        <p:nvPicPr>
          <p:cNvPr id="33" name="Google Shape;33;p3"/>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39134772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lose Slide" preserve="1">
  <p:cSld name="Close Slide">
    <p:spTree>
      <p:nvGrpSpPr>
        <p:cNvPr id="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414169" y="1838275"/>
            <a:ext cx="4157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5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7846377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_08" preserve="1">
  <p:cSld name="Slide Divider">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3849838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Header and Text">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964193"/>
            <a:ext cx="8302752" cy="3657600"/>
          </a:xfrm>
        </p:spPr>
        <p:txBody>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2487645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Comparison">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964193"/>
            <a:ext cx="4114800" cy="36576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7" name="Content Placeholder 5"/>
          <p:cNvSpPr>
            <a:spLocks noGrp="1"/>
          </p:cNvSpPr>
          <p:nvPr>
            <p:ph sz="quarter" idx="14" hasCustomPrompt="1"/>
          </p:nvPr>
        </p:nvSpPr>
        <p:spPr>
          <a:xfrm>
            <a:off x="4612050" y="964193"/>
            <a:ext cx="4114800" cy="36576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5351051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2_Carnival Curve Slide" preserve="1" userDrawn="1">
  <p:cSld name="3_Carnival Curve Slide">
    <p:spTree>
      <p:nvGrpSpPr>
        <p:cNvPr id="1" name="Shape 148"/>
        <p:cNvGrpSpPr/>
        <p:nvPr/>
      </p:nvGrpSpPr>
      <p:grpSpPr>
        <a:xfrm>
          <a:off x="0" y="0"/>
          <a:ext cx="0" cy="0"/>
          <a:chOff x="0" y="0"/>
          <a:chExt cx="0" cy="0"/>
        </a:xfrm>
      </p:grpSpPr>
      <p:pic>
        <p:nvPicPr>
          <p:cNvPr id="149" name="Google Shape;149;p18"/>
          <p:cNvPicPr preferRelativeResize="0"/>
          <p:nvPr/>
        </p:nvPicPr>
        <p:blipFill>
          <a:blip r:embed="rId2">
            <a:alphaModFix/>
          </a:blip>
          <a:stretch>
            <a:fillRect/>
          </a:stretch>
        </p:blipFill>
        <p:spPr>
          <a:xfrm>
            <a:off x="876" y="0"/>
            <a:ext cx="9142225" cy="5143501"/>
          </a:xfrm>
          <a:prstGeom prst="rect">
            <a:avLst/>
          </a:prstGeom>
          <a:noFill/>
          <a:ln>
            <a:noFill/>
          </a:ln>
        </p:spPr>
      </p:pic>
      <p:sp>
        <p:nvSpPr>
          <p:cNvPr id="150" name="Google Shape;150;p18"/>
          <p:cNvSpPr txBox="1">
            <a:spLocks noGrp="1"/>
          </p:cNvSpPr>
          <p:nvPr>
            <p:ph type="title"/>
          </p:nvPr>
        </p:nvSpPr>
        <p:spPr>
          <a:xfrm>
            <a:off x="421050" y="174589"/>
            <a:ext cx="7330200" cy="322958"/>
          </a:xfrm>
          <a:prstGeom prst="rect">
            <a:avLst/>
          </a:prstGeom>
        </p:spPr>
        <p:txBody>
          <a:bodyPr spcFirstLastPara="1" wrap="square" lIns="0" tIns="91425" rIns="91425" bIns="91425" anchor="ctr" anchorCtr="0">
            <a:noAutofit/>
          </a:bodyPr>
          <a:lstStyle>
            <a:lvl1pPr lvl="0" rtl="0">
              <a:spcBef>
                <a:spcPts val="0"/>
              </a:spcBef>
              <a:spcAft>
                <a:spcPts val="0"/>
              </a:spcAft>
              <a:buNone/>
              <a:defRPr sz="2400">
                <a:solidFill>
                  <a:srgbClr val="000000"/>
                </a:solidFill>
                <a:latin typeface="Proxima Nova Extrabold"/>
                <a:ea typeface="Proxima Nova Extrabold"/>
                <a:cs typeface="Proxima Nova Extrabold"/>
                <a:sym typeface="Proxima Nova Extrabold"/>
              </a:defRPr>
            </a:lvl1pPr>
            <a:lvl2pPr lvl="1" rtl="0">
              <a:spcBef>
                <a:spcPts val="0"/>
              </a:spcBef>
              <a:spcAft>
                <a:spcPts val="0"/>
              </a:spcAft>
              <a:buNone/>
              <a:defRPr sz="1400">
                <a:latin typeface="Proxima Nova"/>
                <a:ea typeface="Proxima Nova"/>
                <a:cs typeface="Proxima Nova"/>
                <a:sym typeface="Proxima Nova"/>
              </a:defRPr>
            </a:lvl2pPr>
            <a:lvl3pPr lvl="2" rtl="0">
              <a:spcBef>
                <a:spcPts val="0"/>
              </a:spcBef>
              <a:spcAft>
                <a:spcPts val="0"/>
              </a:spcAft>
              <a:buNone/>
              <a:defRPr sz="1400">
                <a:latin typeface="Proxima Nova"/>
                <a:ea typeface="Proxima Nova"/>
                <a:cs typeface="Proxima Nova"/>
                <a:sym typeface="Proxima Nova"/>
              </a:defRPr>
            </a:lvl3pPr>
            <a:lvl4pPr lvl="3" rtl="0">
              <a:spcBef>
                <a:spcPts val="0"/>
              </a:spcBef>
              <a:spcAft>
                <a:spcPts val="0"/>
              </a:spcAft>
              <a:buNone/>
              <a:defRPr sz="1400">
                <a:latin typeface="Proxima Nova"/>
                <a:ea typeface="Proxima Nova"/>
                <a:cs typeface="Proxima Nova"/>
                <a:sym typeface="Proxima Nova"/>
              </a:defRPr>
            </a:lvl4pPr>
            <a:lvl5pPr lvl="4" rtl="0">
              <a:spcBef>
                <a:spcPts val="0"/>
              </a:spcBef>
              <a:spcAft>
                <a:spcPts val="0"/>
              </a:spcAft>
              <a:buNone/>
              <a:defRPr sz="1400">
                <a:latin typeface="Proxima Nova"/>
                <a:ea typeface="Proxima Nova"/>
                <a:cs typeface="Proxima Nova"/>
                <a:sym typeface="Proxima Nova"/>
              </a:defRPr>
            </a:lvl5pPr>
            <a:lvl6pPr lvl="5" rtl="0">
              <a:spcBef>
                <a:spcPts val="0"/>
              </a:spcBef>
              <a:spcAft>
                <a:spcPts val="0"/>
              </a:spcAft>
              <a:buNone/>
              <a:defRPr sz="1400">
                <a:latin typeface="Proxima Nova"/>
                <a:ea typeface="Proxima Nova"/>
                <a:cs typeface="Proxima Nova"/>
                <a:sym typeface="Proxima Nova"/>
              </a:defRPr>
            </a:lvl6pPr>
            <a:lvl7pPr lvl="6" rtl="0">
              <a:spcBef>
                <a:spcPts val="0"/>
              </a:spcBef>
              <a:spcAft>
                <a:spcPts val="0"/>
              </a:spcAft>
              <a:buNone/>
              <a:defRPr sz="1400">
                <a:latin typeface="Proxima Nova"/>
                <a:ea typeface="Proxima Nova"/>
                <a:cs typeface="Proxima Nova"/>
                <a:sym typeface="Proxima Nova"/>
              </a:defRPr>
            </a:lvl7pPr>
            <a:lvl8pPr lvl="7" rtl="0">
              <a:spcBef>
                <a:spcPts val="0"/>
              </a:spcBef>
              <a:spcAft>
                <a:spcPts val="0"/>
              </a:spcAft>
              <a:buNone/>
              <a:defRPr sz="1400">
                <a:latin typeface="Proxima Nova"/>
                <a:ea typeface="Proxima Nova"/>
                <a:cs typeface="Proxima Nova"/>
                <a:sym typeface="Proxima Nova"/>
              </a:defRPr>
            </a:lvl8pPr>
            <a:lvl9pPr lvl="8" rtl="0">
              <a:spcBef>
                <a:spcPts val="0"/>
              </a:spcBef>
              <a:spcAft>
                <a:spcPts val="0"/>
              </a:spcAft>
              <a:buNone/>
              <a:defRPr sz="1400">
                <a:latin typeface="Proxima Nova"/>
                <a:ea typeface="Proxima Nova"/>
                <a:cs typeface="Proxima Nova"/>
                <a:sym typeface="Proxima Nova"/>
              </a:defRPr>
            </a:lvl9pPr>
          </a:lstStyle>
          <a:p>
            <a:endParaRPr dirty="0"/>
          </a:p>
        </p:txBody>
      </p:sp>
      <p:sp>
        <p:nvSpPr>
          <p:cNvPr id="151" name="Google Shape;151;p18"/>
          <p:cNvSpPr txBox="1">
            <a:spLocks noGrp="1"/>
          </p:cNvSpPr>
          <p:nvPr>
            <p:ph type="subTitle" idx="1"/>
          </p:nvPr>
        </p:nvSpPr>
        <p:spPr>
          <a:xfrm>
            <a:off x="421050" y="543373"/>
            <a:ext cx="8305800" cy="257525"/>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None/>
              <a:defRPr sz="14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a:endParaRPr dirty="0"/>
          </a:p>
        </p:txBody>
      </p:sp>
      <p:sp>
        <p:nvSpPr>
          <p:cNvPr id="6" name="Content Placeholder 5"/>
          <p:cNvSpPr>
            <a:spLocks noGrp="1"/>
          </p:cNvSpPr>
          <p:nvPr>
            <p:ph sz="quarter" idx="13" hasCustomPrompt="1"/>
          </p:nvPr>
        </p:nvSpPr>
        <p:spPr>
          <a:xfrm>
            <a:off x="424098" y="1398494"/>
            <a:ext cx="4114800" cy="3257877"/>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7" name="Content Placeholder 5"/>
          <p:cNvSpPr>
            <a:spLocks noGrp="1"/>
          </p:cNvSpPr>
          <p:nvPr>
            <p:ph sz="quarter" idx="14" hasCustomPrompt="1"/>
          </p:nvPr>
        </p:nvSpPr>
        <p:spPr>
          <a:xfrm>
            <a:off x="4612050" y="1398494"/>
            <a:ext cx="4114800" cy="3257877"/>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8" name="Content Placeholder 5"/>
          <p:cNvSpPr>
            <a:spLocks noGrp="1"/>
          </p:cNvSpPr>
          <p:nvPr>
            <p:ph sz="quarter" idx="15" hasCustomPrompt="1"/>
          </p:nvPr>
        </p:nvSpPr>
        <p:spPr>
          <a:xfrm>
            <a:off x="421050" y="909124"/>
            <a:ext cx="4114800" cy="435147"/>
          </a:xfrm>
        </p:spPr>
        <p:txBody>
          <a:bodyPr anchor="ct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
        <p:nvSpPr>
          <p:cNvPr id="9" name="Content Placeholder 5"/>
          <p:cNvSpPr>
            <a:spLocks noGrp="1"/>
          </p:cNvSpPr>
          <p:nvPr>
            <p:ph sz="quarter" idx="16" hasCustomPrompt="1"/>
          </p:nvPr>
        </p:nvSpPr>
        <p:spPr>
          <a:xfrm>
            <a:off x="4612050" y="909123"/>
            <a:ext cx="4114800" cy="435147"/>
          </a:xfrm>
        </p:spPr>
        <p:txBody>
          <a:bodyPr anchor="ctr"/>
          <a:lstStyle>
            <a:lvl1pPr marL="0" indent="0" algn="ctr">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Click here to add content</a:t>
            </a:r>
          </a:p>
        </p:txBody>
      </p:sp>
    </p:spTree>
    <p:extLst>
      <p:ext uri="{BB962C8B-B14F-4D97-AF65-F5344CB8AC3E}">
        <p14:creationId xmlns:p14="http://schemas.microsoft.com/office/powerpoint/2010/main" val="242886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_03">
  <p:cSld name="Divider_03">
    <p:bg>
      <p:bgPr>
        <a:noFill/>
        <a:effectLst/>
      </p:bgPr>
    </p:bg>
    <p:spTree>
      <p:nvGrpSpPr>
        <p:cNvPr id="1" name="Shape 52"/>
        <p:cNvGrpSpPr/>
        <p:nvPr/>
      </p:nvGrpSpPr>
      <p:grpSpPr>
        <a:xfrm>
          <a:off x="0" y="0"/>
          <a:ext cx="0" cy="0"/>
          <a:chOff x="0" y="0"/>
          <a:chExt cx="0" cy="0"/>
        </a:xfrm>
      </p:grpSpPr>
      <p:sp>
        <p:nvSpPr>
          <p:cNvPr id="53" name="Google Shape;53;p6"/>
          <p:cNvSpPr/>
          <p:nvPr/>
        </p:nvSpPr>
        <p:spPr>
          <a:xfrm>
            <a:off x="0" y="0"/>
            <a:ext cx="9144000" cy="51435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6"/>
          <p:cNvPicPr preferRelativeResize="0"/>
          <p:nvPr/>
        </p:nvPicPr>
        <p:blipFill rotWithShape="1">
          <a:blip r:embed="rId2">
            <a:alphaModFix amt="20000"/>
          </a:blip>
          <a:srcRect l="28008" t="36101" r="25379" b="607"/>
          <a:stretch/>
        </p:blipFill>
        <p:spPr>
          <a:xfrm>
            <a:off x="309650" y="974725"/>
            <a:ext cx="4262352" cy="3255274"/>
          </a:xfrm>
          <a:prstGeom prst="rect">
            <a:avLst/>
          </a:prstGeom>
          <a:noFill/>
          <a:ln>
            <a:noFill/>
          </a:ln>
        </p:spPr>
      </p:pic>
      <p:sp>
        <p:nvSpPr>
          <p:cNvPr id="55" name="Google Shape;55;p6"/>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56" name="Google Shape;56;p6"/>
          <p:cNvPicPr preferRelativeResize="0"/>
          <p:nvPr/>
        </p:nvPicPr>
        <p:blipFill>
          <a:blip r:embed="rId3">
            <a:alphaModFix/>
          </a:blip>
          <a:stretch>
            <a:fillRect/>
          </a:stretch>
        </p:blipFill>
        <p:spPr>
          <a:xfrm>
            <a:off x="364114" y="229573"/>
            <a:ext cx="1141451" cy="238490"/>
          </a:xfrm>
          <a:prstGeom prst="rect">
            <a:avLst/>
          </a:prstGeom>
          <a:noFill/>
          <a:ln>
            <a:noFill/>
          </a:ln>
        </p:spPr>
      </p:pic>
      <p:pic>
        <p:nvPicPr>
          <p:cNvPr id="57" name="Google Shape;57;p6"/>
          <p:cNvPicPr preferRelativeResize="0"/>
          <p:nvPr/>
        </p:nvPicPr>
        <p:blipFill rotWithShape="1">
          <a:blip r:embed="rId4">
            <a:alphaModFix amt="20000"/>
          </a:blip>
          <a:srcRect t="18949" r="96619" b="17759"/>
          <a:stretch/>
        </p:blipFill>
        <p:spPr>
          <a:xfrm>
            <a:off x="0" y="974725"/>
            <a:ext cx="309149" cy="3255274"/>
          </a:xfrm>
          <a:prstGeom prst="rect">
            <a:avLst/>
          </a:prstGeom>
          <a:noFill/>
          <a:ln>
            <a:noFill/>
          </a:ln>
        </p:spPr>
      </p:pic>
      <p:pic>
        <p:nvPicPr>
          <p:cNvPr id="58" name="Google Shape;58;p6"/>
          <p:cNvPicPr preferRelativeResize="0"/>
          <p:nvPr/>
        </p:nvPicPr>
        <p:blipFill rotWithShape="1">
          <a:blip r:embed="rId5">
            <a:alphaModFix amt="20000"/>
          </a:blip>
          <a:srcRect l="49995" t="18949" b="17759"/>
          <a:stretch/>
        </p:blipFill>
        <p:spPr>
          <a:xfrm>
            <a:off x="4572101" y="982375"/>
            <a:ext cx="4572374" cy="3255250"/>
          </a:xfrm>
          <a:prstGeom prst="rect">
            <a:avLst/>
          </a:prstGeom>
          <a:noFill/>
          <a:ln>
            <a:noFill/>
          </a:ln>
        </p:spPr>
      </p:pic>
      <p:sp>
        <p:nvSpPr>
          <p:cNvPr id="59" name="Google Shape;59;p6"/>
          <p:cNvSpPr/>
          <p:nvPr/>
        </p:nvSpPr>
        <p:spPr>
          <a:xfrm>
            <a:off x="315275" y="4237675"/>
            <a:ext cx="4250700" cy="89400"/>
          </a:xfrm>
          <a:prstGeom prst="rect">
            <a:avLst/>
          </a:prstGeom>
          <a:gradFill>
            <a:gsLst>
              <a:gs pos="0">
                <a:schemeClr val="accent4"/>
              </a:gs>
              <a:gs pos="100000">
                <a:schemeClr val="accent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spTree>
    <p:extLst>
      <p:ext uri="{BB962C8B-B14F-4D97-AF65-F5344CB8AC3E}">
        <p14:creationId xmlns:p14="http://schemas.microsoft.com/office/powerpoint/2010/main" val="397833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e Slide">
  <p:cSld name="Close Slide">
    <p:spTree>
      <p:nvGrpSpPr>
        <p:cNvPr id="1" name="Shape 61"/>
        <p:cNvGrpSpPr/>
        <p:nvPr/>
      </p:nvGrpSpPr>
      <p:grpSpPr>
        <a:xfrm>
          <a:off x="0" y="0"/>
          <a:ext cx="0" cy="0"/>
          <a:chOff x="0" y="0"/>
          <a:chExt cx="0" cy="0"/>
        </a:xfrm>
      </p:grpSpPr>
      <p:sp>
        <p:nvSpPr>
          <p:cNvPr id="62" name="Google Shape;62;p7"/>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3" name="Google Shape;63;p7"/>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64" name="Google Shape;64;p7"/>
          <p:cNvPicPr preferRelativeResize="0"/>
          <p:nvPr/>
        </p:nvPicPr>
        <p:blipFill>
          <a:blip r:embed="rId2">
            <a:alphaModFix/>
          </a:blip>
          <a:stretch>
            <a:fillRect/>
          </a:stretch>
        </p:blipFill>
        <p:spPr>
          <a:xfrm>
            <a:off x="319571" y="152025"/>
            <a:ext cx="1883814" cy="393600"/>
          </a:xfrm>
          <a:prstGeom prst="rect">
            <a:avLst/>
          </a:prstGeom>
          <a:noFill/>
          <a:ln>
            <a:noFill/>
          </a:ln>
        </p:spPr>
      </p:pic>
      <p:sp>
        <p:nvSpPr>
          <p:cNvPr id="65" name="Google Shape;65;p7"/>
          <p:cNvSpPr txBox="1">
            <a:spLocks noGrp="1"/>
          </p:cNvSpPr>
          <p:nvPr>
            <p:ph type="body" idx="1"/>
          </p:nvPr>
        </p:nvSpPr>
        <p:spPr>
          <a:xfrm>
            <a:off x="414163" y="2452017"/>
            <a:ext cx="8327700" cy="4065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2000"/>
              <a:buFont typeface="Proxima Nova"/>
              <a:buNone/>
              <a:defRPr sz="2000">
                <a:solidFill>
                  <a:schemeClr val="lt1"/>
                </a:solidFill>
                <a:latin typeface="Proxima Nova"/>
                <a:ea typeface="Proxima Nova"/>
                <a:cs typeface="Proxima Nova"/>
                <a:sym typeface="Proxima Nova"/>
              </a:defRPr>
            </a:lvl1pPr>
            <a:lvl2pPr marL="914400" lvl="1" indent="-228600" algn="l" rtl="0">
              <a:lnSpc>
                <a:spcPct val="100000"/>
              </a:lnSpc>
              <a:spcBef>
                <a:spcPts val="600"/>
              </a:spcBef>
              <a:spcAft>
                <a:spcPts val="0"/>
              </a:spcAft>
              <a:buClr>
                <a:schemeClr val="lt1"/>
              </a:buClr>
              <a:buSzPts val="1750"/>
              <a:buFont typeface="Proxima Nova"/>
              <a:buNone/>
              <a:defRPr>
                <a:solidFill>
                  <a:schemeClr val="lt1"/>
                </a:solidFill>
                <a:latin typeface="Proxima Nova"/>
                <a:ea typeface="Proxima Nova"/>
                <a:cs typeface="Proxima Nova"/>
                <a:sym typeface="Proxima Nova"/>
              </a:defRPr>
            </a:lvl2pPr>
            <a:lvl3pPr marL="1371600" lvl="2" indent="-228600" algn="l" rtl="0">
              <a:lnSpc>
                <a:spcPct val="100000"/>
              </a:lnSpc>
              <a:spcBef>
                <a:spcPts val="400"/>
              </a:spcBef>
              <a:spcAft>
                <a:spcPts val="0"/>
              </a:spcAft>
              <a:buClr>
                <a:schemeClr val="lt1"/>
              </a:buClr>
              <a:buSzPts val="1200"/>
              <a:buFont typeface="Proxima Nova"/>
              <a:buNone/>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6" name="Google Shape;66;p7"/>
          <p:cNvSpPr txBox="1">
            <a:spLocks noGrp="1"/>
          </p:cNvSpPr>
          <p:nvPr>
            <p:ph type="body" idx="2"/>
          </p:nvPr>
        </p:nvSpPr>
        <p:spPr>
          <a:xfrm>
            <a:off x="414163" y="3206949"/>
            <a:ext cx="8324400" cy="2541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600"/>
              </a:spcBef>
              <a:spcAft>
                <a:spcPts val="0"/>
              </a:spcAft>
              <a:buClr>
                <a:schemeClr val="lt1"/>
              </a:buClr>
              <a:buSzPts val="1600"/>
              <a:buFont typeface="Proxima Nova"/>
              <a:buNone/>
              <a:defRPr sz="1600">
                <a:solidFill>
                  <a:schemeClr val="lt1"/>
                </a:solidFill>
                <a:latin typeface="Proxima Nova"/>
                <a:ea typeface="Proxima Nova"/>
                <a:cs typeface="Proxima Nova"/>
                <a:sym typeface="Proxima Nova"/>
              </a:defRPr>
            </a:lvl1pPr>
            <a:lvl2pPr marL="914400" lvl="1" indent="-371475" algn="l" rtl="0">
              <a:lnSpc>
                <a:spcPct val="100000"/>
              </a:lnSpc>
              <a:spcBef>
                <a:spcPts val="6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2pPr>
            <a:lvl3pPr marL="1371600" lvl="2"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3pPr>
            <a:lvl4pPr marL="1828800" lvl="3"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4pPr>
            <a:lvl5pPr marL="2286000" lvl="4" indent="-342900" algn="l" rtl="0">
              <a:lnSpc>
                <a:spcPct val="100000"/>
              </a:lnSpc>
              <a:spcBef>
                <a:spcPts val="400"/>
              </a:spcBef>
              <a:spcAft>
                <a:spcPts val="0"/>
              </a:spcAft>
              <a:buClr>
                <a:schemeClr val="lt1"/>
              </a:buClr>
              <a:buSzPts val="1800"/>
              <a:buFont typeface="Proxima Nova"/>
              <a:buChar char="–"/>
              <a:defRPr>
                <a:solidFill>
                  <a:schemeClr val="lt1"/>
                </a:solidFill>
                <a:latin typeface="Proxima Nova"/>
                <a:ea typeface="Proxima Nova"/>
                <a:cs typeface="Proxima Nova"/>
                <a:sym typeface="Proxima Nova"/>
              </a:defRPr>
            </a:lvl5pPr>
            <a:lvl6pPr marL="2743200" lvl="5" indent="-371475" algn="l" rtl="0">
              <a:lnSpc>
                <a:spcPct val="100000"/>
              </a:lnSpc>
              <a:spcBef>
                <a:spcPts val="400"/>
              </a:spcBef>
              <a:spcAft>
                <a:spcPts val="0"/>
              </a:spcAft>
              <a:buClr>
                <a:schemeClr val="lt1"/>
              </a:buClr>
              <a:buSzPts val="2250"/>
              <a:buFont typeface="Proxima Nova"/>
              <a:buChar char="•"/>
              <a:defRPr>
                <a:solidFill>
                  <a:schemeClr val="lt1"/>
                </a:solidFill>
                <a:latin typeface="Proxima Nova"/>
                <a:ea typeface="Proxima Nova"/>
                <a:cs typeface="Proxima Nova"/>
                <a:sym typeface="Proxima Nova"/>
              </a:defRPr>
            </a:lvl6pPr>
            <a:lvl7pPr marL="3200400" lvl="6" indent="-331470" algn="l" rtl="0">
              <a:lnSpc>
                <a:spcPct val="100000"/>
              </a:lnSpc>
              <a:spcBef>
                <a:spcPts val="400"/>
              </a:spcBef>
              <a:spcAft>
                <a:spcPts val="0"/>
              </a:spcAft>
              <a:buClr>
                <a:schemeClr val="lt1"/>
              </a:buClr>
              <a:buSzPts val="1620"/>
              <a:buFont typeface="Proxima Nova"/>
              <a:buChar char="–"/>
              <a:defRPr>
                <a:solidFill>
                  <a:schemeClr val="lt1"/>
                </a:solidFill>
                <a:latin typeface="Proxima Nova"/>
                <a:ea typeface="Proxima Nova"/>
                <a:cs typeface="Proxima Nova"/>
                <a:sym typeface="Proxima Nova"/>
              </a:defRPr>
            </a:lvl7pPr>
            <a:lvl8pPr marL="3657600" lvl="7"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8pPr>
            <a:lvl9pPr marL="4114800" lvl="8" indent="-331470" algn="l" rtl="0">
              <a:lnSpc>
                <a:spcPct val="100000"/>
              </a:lnSpc>
              <a:spcBef>
                <a:spcPts val="400"/>
              </a:spcBef>
              <a:spcAft>
                <a:spcPts val="0"/>
              </a:spcAft>
              <a:buClr>
                <a:schemeClr val="lt1"/>
              </a:buClr>
              <a:buSzPts val="1620"/>
              <a:buFont typeface="Proxima Nova"/>
              <a:buChar char="o"/>
              <a:defRPr>
                <a:solidFill>
                  <a:schemeClr val="lt1"/>
                </a:solidFill>
                <a:latin typeface="Proxima Nova"/>
                <a:ea typeface="Proxima Nova"/>
                <a:cs typeface="Proxima Nova"/>
                <a:sym typeface="Proxima Nova"/>
              </a:defRPr>
            </a:lvl9pPr>
          </a:lstStyle>
          <a:p>
            <a:endParaRPr/>
          </a:p>
        </p:txBody>
      </p:sp>
      <p:sp>
        <p:nvSpPr>
          <p:cNvPr id="67" name="Google Shape;67;p7"/>
          <p:cNvSpPr txBox="1">
            <a:spLocks noGrp="1"/>
          </p:cNvSpPr>
          <p:nvPr>
            <p:ph type="ctrTitle"/>
          </p:nvPr>
        </p:nvSpPr>
        <p:spPr>
          <a:xfrm>
            <a:off x="414169" y="1838275"/>
            <a:ext cx="4157700" cy="5541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lt1"/>
              </a:buClr>
              <a:buSzPts val="5000"/>
              <a:buFont typeface="Proxima Nova Extrabold"/>
              <a:buNone/>
              <a:defRPr sz="5000" b="0" i="0">
                <a:latin typeface="Proxima Nova Extrabold"/>
                <a:ea typeface="Proxima Nova Extrabold"/>
                <a:cs typeface="Proxima Nova Extrabold"/>
                <a:sym typeface="Proxima Nova Extrabold"/>
              </a:defRPr>
            </a:lvl1pPr>
            <a:lvl2pPr lvl="1"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2pPr>
            <a:lvl3pPr lvl="2"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3pPr>
            <a:lvl4pPr lvl="3"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4pPr>
            <a:lvl5pPr lvl="4"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5pPr>
            <a:lvl6pPr lvl="5"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6pPr>
            <a:lvl7pPr lvl="6"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7pPr>
            <a:lvl8pPr lvl="7"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8pPr>
            <a:lvl9pPr lvl="8" algn="l" rtl="0">
              <a:lnSpc>
                <a:spcPct val="100000"/>
              </a:lnSpc>
              <a:spcBef>
                <a:spcPts val="0"/>
              </a:spcBef>
              <a:spcAft>
                <a:spcPts val="0"/>
              </a:spcAft>
              <a:buClr>
                <a:schemeClr val="lt1"/>
              </a:buClr>
              <a:buSzPts val="1400"/>
              <a:buFont typeface="Proxima Nova"/>
              <a:buNone/>
              <a:defRPr>
                <a:solidFill>
                  <a:schemeClr val="lt1"/>
                </a:solidFill>
                <a:latin typeface="Proxima Nova"/>
                <a:ea typeface="Proxima Nova"/>
                <a:cs typeface="Proxima Nova"/>
                <a:sym typeface="Proxima Nova"/>
              </a:defRPr>
            </a:lvl9pPr>
          </a:lstStyle>
          <a:p>
            <a:endParaRPr/>
          </a:p>
        </p:txBody>
      </p:sp>
      <p:pic>
        <p:nvPicPr>
          <p:cNvPr id="68" name="Google Shape;68;p7"/>
          <p:cNvPicPr preferRelativeResize="0"/>
          <p:nvPr/>
        </p:nvPicPr>
        <p:blipFill rotWithShape="1">
          <a:blip r:embed="rId3">
            <a:alphaModFix/>
          </a:blip>
          <a:srcRect l="45026" t="18353" r="4961" b="18359"/>
          <a:stretch/>
        </p:blipFill>
        <p:spPr>
          <a:xfrm>
            <a:off x="4572000" y="982375"/>
            <a:ext cx="4572473" cy="3255250"/>
          </a:xfrm>
          <a:prstGeom prst="rect">
            <a:avLst/>
          </a:prstGeom>
          <a:noFill/>
          <a:ln>
            <a:noFill/>
          </a:ln>
        </p:spPr>
      </p:pic>
      <p:pic>
        <p:nvPicPr>
          <p:cNvPr id="69" name="Google Shape;69;p7"/>
          <p:cNvPicPr preferRelativeResize="0"/>
          <p:nvPr/>
        </p:nvPicPr>
        <p:blipFill rotWithShape="1">
          <a:blip r:embed="rId3">
            <a:alphaModFix/>
          </a:blip>
          <a:srcRect l="45426" t="19100" r="51390" b="17612"/>
          <a:stretch/>
        </p:blipFill>
        <p:spPr>
          <a:xfrm>
            <a:off x="0" y="982375"/>
            <a:ext cx="291003" cy="3255250"/>
          </a:xfrm>
          <a:prstGeom prst="rect">
            <a:avLst/>
          </a:prstGeom>
          <a:noFill/>
          <a:ln>
            <a:noFill/>
          </a:ln>
        </p:spPr>
      </p:pic>
    </p:spTree>
    <p:extLst>
      <p:ext uri="{BB962C8B-B14F-4D97-AF65-F5344CB8AC3E}">
        <p14:creationId xmlns:p14="http://schemas.microsoft.com/office/powerpoint/2010/main" val="336745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_03">
  <p:cSld name="1_Divider_03">
    <p:bg>
      <p:bgPr>
        <a:noFill/>
        <a:effectLst/>
      </p:bgPr>
    </p:bg>
    <p:spTree>
      <p:nvGrpSpPr>
        <p:cNvPr id="1"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sp>
        <p:nvSpPr>
          <p:cNvPr id="73" name="Google Shape;73;p8"/>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t="18949" r="96619" b="1775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l="49995" t="18949" b="17759"/>
          <a:stretch/>
        </p:blipFill>
        <p:spPr>
          <a:xfrm>
            <a:off x="4572000" y="982375"/>
            <a:ext cx="4572475" cy="3255250"/>
          </a:xfrm>
          <a:prstGeom prst="rect">
            <a:avLst/>
          </a:prstGeom>
          <a:noFill/>
          <a:ln>
            <a:noFill/>
          </a:ln>
        </p:spPr>
      </p:pic>
    </p:spTree>
    <p:extLst>
      <p:ext uri="{BB962C8B-B14F-4D97-AF65-F5344CB8AC3E}">
        <p14:creationId xmlns:p14="http://schemas.microsoft.com/office/powerpoint/2010/main" val="1962762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_03" preserve="1">
  <p:cSld name="1_Divider_03">
    <p:bg>
      <p:bgPr>
        <a:noFill/>
        <a:effectLst/>
      </p:bgPr>
    </p:bg>
    <p:spTree>
      <p:nvGrpSpPr>
        <p:cNvPr id="1" name="Shape 70"/>
        <p:cNvGrpSpPr/>
        <p:nvPr/>
      </p:nvGrpSpPr>
      <p:grpSpPr>
        <a:xfrm>
          <a:off x="0" y="0"/>
          <a:ext cx="0" cy="0"/>
          <a:chOff x="0" y="0"/>
          <a:chExt cx="0" cy="0"/>
        </a:xfrm>
      </p:grpSpPr>
      <p:sp>
        <p:nvSpPr>
          <p:cNvPr id="71" name="Google Shape;71;p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latin typeface="Proxima Nova Extrabold"/>
                <a:ea typeface="Proxima Nova Extrabold"/>
                <a:cs typeface="Proxima Nova Extrabold"/>
                <a:sym typeface="Proxima Nova Extrabold"/>
              </a:rPr>
              <a:t>© COGNIZANT SOFTVISION 2021</a:t>
            </a:r>
            <a:endParaRPr sz="600" i="0" u="none" strike="noStrike" cap="none">
              <a:latin typeface="Proxima Nova Extrabold"/>
              <a:ea typeface="Proxima Nova Extrabold"/>
              <a:cs typeface="Proxima Nova Extrabold"/>
              <a:sym typeface="Proxima Nova Extrabold"/>
            </a:endParaRPr>
          </a:p>
        </p:txBody>
      </p:sp>
      <p:sp>
        <p:nvSpPr>
          <p:cNvPr id="73" name="Google Shape;73;p8"/>
          <p:cNvSpPr txBox="1">
            <a:spLocks noGrp="1"/>
          </p:cNvSpPr>
          <p:nvPr>
            <p:ph type="title"/>
          </p:nvPr>
        </p:nvSpPr>
        <p:spPr>
          <a:xfrm>
            <a:off x="309150" y="982375"/>
            <a:ext cx="4250700" cy="3255300"/>
          </a:xfrm>
          <a:prstGeom prst="rect">
            <a:avLst/>
          </a:prstGeom>
        </p:spPr>
        <p:txBody>
          <a:bodyPr spcFirstLastPara="1" wrap="square" lIns="137150" tIns="91425" rIns="137150" bIns="91425" anchor="ctr" anchorCtr="0">
            <a:noAutofit/>
          </a:bodyPr>
          <a:lstStyle>
            <a:lvl1pPr lvl="0" rtl="0">
              <a:lnSpc>
                <a:spcPct val="90000"/>
              </a:lnSpc>
              <a:spcBef>
                <a:spcPts val="0"/>
              </a:spcBef>
              <a:spcAft>
                <a:spcPts val="0"/>
              </a:spcAft>
              <a:buNone/>
              <a:defRPr sz="4400" b="0">
                <a:solidFill>
                  <a:schemeClr val="dk1"/>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6000" b="0">
                <a:solidFill>
                  <a:srgbClr val="FFFFFF"/>
                </a:solidFill>
                <a:latin typeface="Proxima Nova Extrabold"/>
                <a:ea typeface="Proxima Nova Extrabold"/>
                <a:cs typeface="Proxima Nova Extrabold"/>
                <a:sym typeface="Proxima Nova Extrabold"/>
              </a:defRPr>
            </a:lvl9pPr>
          </a:lstStyle>
          <a:p>
            <a:endParaRPr/>
          </a:p>
        </p:txBody>
      </p:sp>
      <p:pic>
        <p:nvPicPr>
          <p:cNvPr id="74" name="Google Shape;74;p8"/>
          <p:cNvPicPr preferRelativeResize="0"/>
          <p:nvPr/>
        </p:nvPicPr>
        <p:blipFill>
          <a:blip r:embed="rId2">
            <a:alphaModFix/>
          </a:blip>
          <a:stretch>
            <a:fillRect/>
          </a:stretch>
        </p:blipFill>
        <p:spPr>
          <a:xfrm>
            <a:off x="419104" y="288075"/>
            <a:ext cx="1031497" cy="121500"/>
          </a:xfrm>
          <a:prstGeom prst="rect">
            <a:avLst/>
          </a:prstGeom>
          <a:noFill/>
          <a:ln>
            <a:noFill/>
          </a:ln>
        </p:spPr>
      </p:pic>
      <p:pic>
        <p:nvPicPr>
          <p:cNvPr id="75" name="Google Shape;75;p8"/>
          <p:cNvPicPr preferRelativeResize="0"/>
          <p:nvPr/>
        </p:nvPicPr>
        <p:blipFill rotWithShape="1">
          <a:blip r:embed="rId3">
            <a:alphaModFix amt="31000"/>
          </a:blip>
          <a:srcRect t="18949" r="96619" b="17759"/>
          <a:stretch/>
        </p:blipFill>
        <p:spPr>
          <a:xfrm>
            <a:off x="0" y="974725"/>
            <a:ext cx="309149" cy="3255274"/>
          </a:xfrm>
          <a:prstGeom prst="rect">
            <a:avLst/>
          </a:prstGeom>
          <a:noFill/>
          <a:ln>
            <a:noFill/>
          </a:ln>
        </p:spPr>
      </p:pic>
      <p:pic>
        <p:nvPicPr>
          <p:cNvPr id="76" name="Google Shape;76;p8"/>
          <p:cNvPicPr preferRelativeResize="0"/>
          <p:nvPr/>
        </p:nvPicPr>
        <p:blipFill rotWithShape="1">
          <a:blip r:embed="rId3">
            <a:alphaModFix amt="31000"/>
          </a:blip>
          <a:srcRect l="49995" t="18949" b="17759"/>
          <a:stretch/>
        </p:blipFill>
        <p:spPr>
          <a:xfrm>
            <a:off x="4572000" y="982375"/>
            <a:ext cx="4572475" cy="3255250"/>
          </a:xfrm>
          <a:prstGeom prst="rect">
            <a:avLst/>
          </a:prstGeom>
          <a:noFill/>
          <a:ln>
            <a:noFill/>
          </a:ln>
        </p:spPr>
      </p:pic>
      <p:cxnSp>
        <p:nvCxnSpPr>
          <p:cNvPr id="77" name="Google Shape;77;p8"/>
          <p:cNvCxnSpPr/>
          <p:nvPr/>
        </p:nvCxnSpPr>
        <p:spPr>
          <a:xfrm>
            <a:off x="309150" y="4230000"/>
            <a:ext cx="4263600" cy="0"/>
          </a:xfrm>
          <a:prstGeom prst="straightConnector1">
            <a:avLst/>
          </a:prstGeom>
          <a:noFill/>
          <a:ln w="38100" cap="flat" cmpd="sng">
            <a:solidFill>
              <a:srgbClr val="212121"/>
            </a:solidFill>
            <a:prstDash val="solid"/>
            <a:round/>
            <a:headEnd type="none" w="med" len="med"/>
            <a:tailEnd type="none" w="med" len="med"/>
          </a:ln>
        </p:spPr>
      </p:cxnSp>
    </p:spTree>
    <p:extLst>
      <p:ext uri="{BB962C8B-B14F-4D97-AF65-F5344CB8AC3E}">
        <p14:creationId xmlns:p14="http://schemas.microsoft.com/office/powerpoint/2010/main" val="1252862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_06">
  <p:cSld name="Divider_06">
    <p:bg>
      <p:bgPr>
        <a:solidFill>
          <a:schemeClr val="dk1"/>
        </a:solidFill>
        <a:effectLst/>
      </p:bgPr>
    </p:bg>
    <p:spTree>
      <p:nvGrpSpPr>
        <p:cNvPr id="1" name="Shape 99"/>
        <p:cNvGrpSpPr/>
        <p:nvPr/>
      </p:nvGrpSpPr>
      <p:grpSpPr>
        <a:xfrm>
          <a:off x="0" y="0"/>
          <a:ext cx="0" cy="0"/>
          <a:chOff x="0" y="0"/>
          <a:chExt cx="0" cy="0"/>
        </a:xfrm>
      </p:grpSpPr>
      <p:sp>
        <p:nvSpPr>
          <p:cNvPr id="100" name="Google Shape;100;p1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1"/>
          <p:cNvPicPr preferRelativeResize="0"/>
          <p:nvPr/>
        </p:nvPicPr>
        <p:blipFill rotWithShape="1">
          <a:blip r:embed="rId2">
            <a:alphaModFix/>
          </a:blip>
          <a:srcRect t="18949" r="96619" b="17759"/>
          <a:stretch/>
        </p:blipFill>
        <p:spPr>
          <a:xfrm>
            <a:off x="0" y="974725"/>
            <a:ext cx="309149" cy="3255274"/>
          </a:xfrm>
          <a:prstGeom prst="rect">
            <a:avLst/>
          </a:prstGeom>
          <a:noFill/>
          <a:ln>
            <a:noFill/>
          </a:ln>
        </p:spPr>
      </p:pic>
      <p:pic>
        <p:nvPicPr>
          <p:cNvPr id="102" name="Google Shape;102;p11"/>
          <p:cNvPicPr preferRelativeResize="0"/>
          <p:nvPr/>
        </p:nvPicPr>
        <p:blipFill rotWithShape="1">
          <a:blip r:embed="rId2">
            <a:alphaModFix/>
          </a:blip>
          <a:srcRect l="72829" t="18949" b="17759"/>
          <a:stretch/>
        </p:blipFill>
        <p:spPr>
          <a:xfrm>
            <a:off x="6660000" y="982375"/>
            <a:ext cx="2484475" cy="3255250"/>
          </a:xfrm>
          <a:prstGeom prst="rect">
            <a:avLst/>
          </a:prstGeom>
          <a:noFill/>
          <a:ln>
            <a:noFill/>
          </a:ln>
        </p:spPr>
      </p:pic>
      <p:cxnSp>
        <p:nvCxnSpPr>
          <p:cNvPr id="103" name="Google Shape;103;p11"/>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04" name="Google Shape;104;p11"/>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05" name="Google Shape;105;p11"/>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pic>
        <p:nvPicPr>
          <p:cNvPr id="106" name="Google Shape;106;p11"/>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07" name="Google Shape;107;p11"/>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
        <p:nvSpPr>
          <p:cNvPr id="108" name="Google Shape;108;p1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09" name="Google Shape;109;p11"/>
          <p:cNvPicPr preferRelativeResize="0"/>
          <p:nvPr/>
        </p:nvPicPr>
        <p:blipFill>
          <a:blip r:embed="rId4">
            <a:alphaModFix/>
          </a:blip>
          <a:stretch>
            <a:fillRect/>
          </a:stretch>
        </p:blipFill>
        <p:spPr>
          <a:xfrm>
            <a:off x="364114" y="229573"/>
            <a:ext cx="1141451" cy="238490"/>
          </a:xfrm>
          <a:prstGeom prst="rect">
            <a:avLst/>
          </a:prstGeom>
          <a:noFill/>
          <a:ln>
            <a:noFill/>
          </a:ln>
        </p:spPr>
      </p:pic>
    </p:spTree>
    <p:extLst>
      <p:ext uri="{BB962C8B-B14F-4D97-AF65-F5344CB8AC3E}">
        <p14:creationId xmlns:p14="http://schemas.microsoft.com/office/powerpoint/2010/main" val="242986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_07">
  <p:cSld name="Divider_07">
    <p:bg>
      <p:bgPr>
        <a:solidFill>
          <a:schemeClr val="dk1"/>
        </a:solidFill>
        <a:effectLst/>
      </p:bgPr>
    </p:bg>
    <p:spTree>
      <p:nvGrpSpPr>
        <p:cNvPr id="1" name="Shape 110"/>
        <p:cNvGrpSpPr/>
        <p:nvPr/>
      </p:nvGrpSpPr>
      <p:grpSpPr>
        <a:xfrm>
          <a:off x="0" y="0"/>
          <a:ext cx="0" cy="0"/>
          <a:chOff x="0" y="0"/>
          <a:chExt cx="0" cy="0"/>
        </a:xfrm>
      </p:grpSpPr>
      <p:sp>
        <p:nvSpPr>
          <p:cNvPr id="111" name="Google Shape;111;p12"/>
          <p:cNvSpPr/>
          <p:nvPr/>
        </p:nvSpPr>
        <p:spPr>
          <a:xfrm>
            <a:off x="0" y="0"/>
            <a:ext cx="9144000" cy="5143500"/>
          </a:xfrm>
          <a:prstGeom prst="rect">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2"/>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13" name="Google Shape;113;p12"/>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14" name="Google Shape;114;p12"/>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15" name="Google Shape;115;p12"/>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16" name="Google Shape;116;p12"/>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17" name="Google Shape;117;p12"/>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18" name="Google Shape;118;p12"/>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277058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_08">
  <p:cSld name="Divider_08">
    <p:bg>
      <p:bgPr>
        <a:solidFill>
          <a:schemeClr val="dk1"/>
        </a:solidFill>
        <a:effectLst/>
      </p:bgPr>
    </p:bg>
    <p:spTree>
      <p:nvGrpSpPr>
        <p:cNvPr id="1" name="Shape 119"/>
        <p:cNvGrpSpPr/>
        <p:nvPr/>
      </p:nvGrpSpPr>
      <p:grpSpPr>
        <a:xfrm>
          <a:off x="0" y="0"/>
          <a:ext cx="0" cy="0"/>
          <a:chOff x="0" y="0"/>
          <a:chExt cx="0" cy="0"/>
        </a:xfrm>
      </p:grpSpPr>
      <p:sp>
        <p:nvSpPr>
          <p:cNvPr id="120" name="Google Shape;120;p13"/>
          <p:cNvSpPr/>
          <p:nvPr/>
        </p:nvSpPr>
        <p:spPr>
          <a:xfrm>
            <a:off x="0" y="-2550"/>
            <a:ext cx="9144000" cy="5146200"/>
          </a:xfrm>
          <a:prstGeom prst="rect">
            <a:avLst/>
          </a:prstGeom>
          <a:gradFill>
            <a:gsLst>
              <a:gs pos="0">
                <a:schemeClr val="accent3"/>
              </a:gs>
              <a:gs pos="100000">
                <a:schemeClr val="accent4"/>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121" name="Google Shape;121;p13"/>
          <p:cNvCxnSpPr/>
          <p:nvPr/>
        </p:nvCxnSpPr>
        <p:spPr>
          <a:xfrm>
            <a:off x="420850" y="1004300"/>
            <a:ext cx="6102300" cy="0"/>
          </a:xfrm>
          <a:prstGeom prst="straightConnector1">
            <a:avLst/>
          </a:prstGeom>
          <a:noFill/>
          <a:ln w="38100" cap="flat" cmpd="sng">
            <a:solidFill>
              <a:srgbClr val="FFFFFF"/>
            </a:solidFill>
            <a:prstDash val="solid"/>
            <a:round/>
            <a:headEnd type="none" w="med" len="med"/>
            <a:tailEnd type="none" w="med" len="med"/>
          </a:ln>
        </p:spPr>
      </p:cxnSp>
      <p:cxnSp>
        <p:nvCxnSpPr>
          <p:cNvPr id="122" name="Google Shape;122;p13"/>
          <p:cNvCxnSpPr/>
          <p:nvPr/>
        </p:nvCxnSpPr>
        <p:spPr>
          <a:xfrm>
            <a:off x="420850" y="4230000"/>
            <a:ext cx="6102300" cy="0"/>
          </a:xfrm>
          <a:prstGeom prst="straightConnector1">
            <a:avLst/>
          </a:prstGeom>
          <a:noFill/>
          <a:ln w="38100" cap="flat" cmpd="sng">
            <a:solidFill>
              <a:srgbClr val="FFFFFF"/>
            </a:solidFill>
            <a:prstDash val="solid"/>
            <a:round/>
            <a:headEnd type="none" w="med" len="med"/>
            <a:tailEnd type="none" w="med" len="med"/>
          </a:ln>
        </p:spPr>
      </p:cxnSp>
      <p:sp>
        <p:nvSpPr>
          <p:cNvPr id="123" name="Google Shape;123;p13"/>
          <p:cNvSpPr txBox="1">
            <a:spLocks noGrp="1"/>
          </p:cNvSpPr>
          <p:nvPr>
            <p:ph type="title"/>
          </p:nvPr>
        </p:nvSpPr>
        <p:spPr>
          <a:xfrm>
            <a:off x="420750" y="982375"/>
            <a:ext cx="6102300" cy="3255300"/>
          </a:xfrm>
          <a:prstGeom prst="rect">
            <a:avLst/>
          </a:prstGeom>
        </p:spPr>
        <p:txBody>
          <a:bodyPr spcFirstLastPara="1" wrap="square" lIns="0" tIns="91425" rIns="137150" bIns="91425" anchor="ctr" anchorCtr="0">
            <a:noAutofit/>
          </a:bodyPr>
          <a:lstStyle>
            <a:lvl1pPr lvl="0" rtl="0">
              <a:lnSpc>
                <a:spcPct val="90000"/>
              </a:lnSpc>
              <a:spcBef>
                <a:spcPts val="0"/>
              </a:spcBef>
              <a:spcAft>
                <a:spcPts val="0"/>
              </a:spcAft>
              <a:buNone/>
              <a:defRPr sz="4000" b="0">
                <a:solidFill>
                  <a:srgbClr val="FFFFFF"/>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2pPr>
            <a:lvl3pPr lvl="2"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3pPr>
            <a:lvl4pPr lvl="3"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4pPr>
            <a:lvl5pPr lvl="4"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5pPr>
            <a:lvl6pPr lvl="5"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6pPr>
            <a:lvl7pPr lvl="6"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7pPr>
            <a:lvl8pPr lvl="7"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8pPr>
            <a:lvl9pPr lvl="8" rtl="0">
              <a:lnSpc>
                <a:spcPct val="90000"/>
              </a:lnSpc>
              <a:spcBef>
                <a:spcPts val="0"/>
              </a:spcBef>
              <a:spcAft>
                <a:spcPts val="0"/>
              </a:spcAft>
              <a:buNone/>
              <a:defRPr sz="4000" b="0">
                <a:solidFill>
                  <a:schemeClr val="dk1"/>
                </a:solidFill>
                <a:latin typeface="Proxima Nova Extrabold"/>
                <a:ea typeface="Proxima Nova Extrabold"/>
                <a:cs typeface="Proxima Nova Extrabold"/>
                <a:sym typeface="Proxima Nova Extrabold"/>
              </a:defRPr>
            </a:lvl9pPr>
          </a:lstStyle>
          <a:p>
            <a:endParaRPr/>
          </a:p>
        </p:txBody>
      </p:sp>
      <p:sp>
        <p:nvSpPr>
          <p:cNvPr id="124" name="Google Shape;124;p13"/>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rgbClr val="FFFFFF"/>
                </a:solidFill>
                <a:latin typeface="Proxima Nova Extrabold"/>
                <a:ea typeface="Proxima Nova Extrabold"/>
                <a:cs typeface="Proxima Nova Extrabold"/>
                <a:sym typeface="Proxima Nova Extrabold"/>
              </a:rPr>
              <a:t>© COGNIZANT SOFTVISION 2021</a:t>
            </a:r>
            <a:endParaRPr sz="600" i="0" u="none" strike="noStrike" cap="none">
              <a:solidFill>
                <a:srgbClr val="FFFFFF"/>
              </a:solidFill>
              <a:latin typeface="Proxima Nova Extrabold"/>
              <a:ea typeface="Proxima Nova Extrabold"/>
              <a:cs typeface="Proxima Nova Extrabold"/>
              <a:sym typeface="Proxima Nova Extrabold"/>
            </a:endParaRPr>
          </a:p>
        </p:txBody>
      </p:sp>
      <p:pic>
        <p:nvPicPr>
          <p:cNvPr id="125" name="Google Shape;125;p13"/>
          <p:cNvPicPr preferRelativeResize="0"/>
          <p:nvPr/>
        </p:nvPicPr>
        <p:blipFill>
          <a:blip r:embed="rId2">
            <a:alphaModFix/>
          </a:blip>
          <a:stretch>
            <a:fillRect/>
          </a:stretch>
        </p:blipFill>
        <p:spPr>
          <a:xfrm>
            <a:off x="364114" y="229573"/>
            <a:ext cx="1141451" cy="238490"/>
          </a:xfrm>
          <a:prstGeom prst="rect">
            <a:avLst/>
          </a:prstGeom>
          <a:noFill/>
          <a:ln>
            <a:noFill/>
          </a:ln>
        </p:spPr>
      </p:pic>
      <p:pic>
        <p:nvPicPr>
          <p:cNvPr id="126" name="Google Shape;126;p13"/>
          <p:cNvPicPr preferRelativeResize="0"/>
          <p:nvPr/>
        </p:nvPicPr>
        <p:blipFill rotWithShape="1">
          <a:blip r:embed="rId3">
            <a:alphaModFix/>
          </a:blip>
          <a:srcRect t="18949" r="96619" b="17759"/>
          <a:stretch/>
        </p:blipFill>
        <p:spPr>
          <a:xfrm>
            <a:off x="0" y="974725"/>
            <a:ext cx="309149" cy="3255274"/>
          </a:xfrm>
          <a:prstGeom prst="rect">
            <a:avLst/>
          </a:prstGeom>
          <a:noFill/>
          <a:ln>
            <a:noFill/>
          </a:ln>
        </p:spPr>
      </p:pic>
      <p:pic>
        <p:nvPicPr>
          <p:cNvPr id="127" name="Google Shape;127;p13"/>
          <p:cNvPicPr preferRelativeResize="0"/>
          <p:nvPr/>
        </p:nvPicPr>
        <p:blipFill rotWithShape="1">
          <a:blip r:embed="rId3">
            <a:alphaModFix/>
          </a:blip>
          <a:srcRect l="72829" t="18949" b="17759"/>
          <a:stretch/>
        </p:blipFill>
        <p:spPr>
          <a:xfrm>
            <a:off x="6660000" y="982375"/>
            <a:ext cx="2484475" cy="3255250"/>
          </a:xfrm>
          <a:prstGeom prst="rect">
            <a:avLst/>
          </a:prstGeom>
          <a:noFill/>
          <a:ln>
            <a:noFill/>
          </a:ln>
        </p:spPr>
      </p:pic>
    </p:spTree>
    <p:extLst>
      <p:ext uri="{BB962C8B-B14F-4D97-AF65-F5344CB8AC3E}">
        <p14:creationId xmlns:p14="http://schemas.microsoft.com/office/powerpoint/2010/main" val="352896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500" b="1">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12" name="Google Shape;12;p1"/>
          <p:cNvPicPr preferRelativeResize="0"/>
          <p:nvPr/>
        </p:nvPicPr>
        <p:blipFill>
          <a:blip r:embed="rId25">
            <a:alphaModFix/>
          </a:blip>
          <a:stretch>
            <a:fillRect/>
          </a:stretch>
        </p:blipFill>
        <p:spPr>
          <a:xfrm>
            <a:off x="7664829" y="4796325"/>
            <a:ext cx="1031497" cy="121500"/>
          </a:xfrm>
          <a:prstGeom prst="rect">
            <a:avLst/>
          </a:prstGeom>
          <a:noFill/>
          <a:ln>
            <a:noFill/>
          </a:ln>
        </p:spPr>
      </p:pic>
      <p:sp>
        <p:nvSpPr>
          <p:cNvPr id="13" name="Google Shape;13;p1"/>
          <p:cNvSpPr txBox="1">
            <a:spLocks noGrp="1"/>
          </p:cNvSpPr>
          <p:nvPr>
            <p:ph type="title"/>
          </p:nvPr>
        </p:nvSpPr>
        <p:spPr>
          <a:xfrm>
            <a:off x="419100" y="2613689"/>
            <a:ext cx="8305800" cy="93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800"/>
              <a:buFont typeface="Arial"/>
              <a:buNone/>
              <a:defRPr sz="25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19100" y="1249987"/>
            <a:ext cx="8305800" cy="1140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9pPr>
          </a:lstStyle>
          <a:p>
            <a:endParaRPr/>
          </a:p>
        </p:txBody>
      </p:sp>
      <p:pic>
        <p:nvPicPr>
          <p:cNvPr id="15" name="Google Shape;15;p1"/>
          <p:cNvPicPr preferRelativeResize="0"/>
          <p:nvPr/>
        </p:nvPicPr>
        <p:blipFill>
          <a:blip r:embed="rId26">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35523"/>
      </p:ext>
    </p:extLst>
  </p:cSld>
  <p:clrMap bg1="lt1" tx1="dk1" bg2="dk2" tx2="lt2" accent1="accent1" accent2="accent2" accent3="accent3" accent4="accent4" accent5="accent5" accent6="accent6" hlink="hlink" folHlink="folHlink"/>
  <p:sldLayoutIdLst>
    <p:sldLayoutId id="2147483792" r:id="rId1"/>
    <p:sldLayoutId id="2147483793" r:id="rId2"/>
    <p:sldLayoutId id="2147483795" r:id="rId3"/>
    <p:sldLayoutId id="2147483796" r:id="rId4"/>
    <p:sldLayoutId id="2147483797" r:id="rId5"/>
    <p:sldLayoutId id="2147483798" r:id="rId6"/>
    <p:sldLayoutId id="2147483801" r:id="rId7"/>
    <p:sldLayoutId id="2147483802" r:id="rId8"/>
    <p:sldLayoutId id="2147483803" r:id="rId9"/>
    <p:sldLayoutId id="2147483804" r:id="rId10"/>
    <p:sldLayoutId id="2147483805"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419100" y="2613689"/>
            <a:ext cx="8305800" cy="93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500" b="1">
              <a:solidFill>
                <a:srgbClr val="FFFFFF"/>
              </a:solidFill>
              <a:latin typeface="Tahoma"/>
              <a:ea typeface="Tahoma"/>
              <a:cs typeface="Tahoma"/>
              <a:sym typeface="Tahoma"/>
            </a:endParaRPr>
          </a:p>
        </p:txBody>
      </p:sp>
      <p:sp>
        <p:nvSpPr>
          <p:cNvPr id="7" name="Google Shape;7;p1"/>
          <p:cNvSpPr txBox="1"/>
          <p:nvPr/>
        </p:nvSpPr>
        <p:spPr>
          <a:xfrm>
            <a:off x="419100" y="1249987"/>
            <a:ext cx="8305800" cy="1140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000">
              <a:solidFill>
                <a:srgbClr val="212121"/>
              </a:solidFill>
              <a:latin typeface="Proxima Nova"/>
              <a:ea typeface="Proxima Nova"/>
              <a:cs typeface="Proxima Nova"/>
              <a:sym typeface="Proxima Nova"/>
            </a:endParaRPr>
          </a:p>
        </p:txBody>
      </p:sp>
      <p:sp>
        <p:nvSpPr>
          <p:cNvPr id="8" name="Google Shape;8;p1"/>
          <p:cNvSpPr txBox="1"/>
          <p:nvPr/>
        </p:nvSpPr>
        <p:spPr>
          <a:xfrm>
            <a:off x="8173371" y="279576"/>
            <a:ext cx="548700" cy="3936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sz="600">
                <a:solidFill>
                  <a:srgbClr val="212121"/>
                </a:solidFill>
                <a:latin typeface="Nunito Sans"/>
                <a:ea typeface="Nunito Sans"/>
                <a:cs typeface="Nunito Sans"/>
                <a:sym typeface="Nunito Sans"/>
              </a:rPr>
              <a:t>‹#›</a:t>
            </a:fld>
            <a:endParaRPr sz="600">
              <a:solidFill>
                <a:srgbClr val="212121"/>
              </a:solidFill>
              <a:latin typeface="Nunito Sans"/>
              <a:ea typeface="Nunito Sans"/>
              <a:cs typeface="Nunito Sans"/>
              <a:sym typeface="Nunito Sans"/>
            </a:endParaRPr>
          </a:p>
        </p:txBody>
      </p:sp>
      <p:sp>
        <p:nvSpPr>
          <p:cNvPr id="9" name="Google Shape;9;p1"/>
          <p:cNvSpPr txBox="1"/>
          <p:nvPr/>
        </p:nvSpPr>
        <p:spPr>
          <a:xfrm>
            <a:off x="419100" y="4796335"/>
            <a:ext cx="2026200" cy="146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a:solidFill>
                  <a:schemeClr val="dk1"/>
                </a:solidFill>
                <a:latin typeface="Proxima Nova Extrabold"/>
                <a:ea typeface="Proxima Nova Extrabold"/>
                <a:cs typeface="Proxima Nova Extrabold"/>
                <a:sym typeface="Proxima Nova Extrabold"/>
              </a:rPr>
              <a:t>© COGNIZANT SOFTVISION 2021</a:t>
            </a:r>
            <a:endParaRPr sz="600" i="0" u="none" strike="noStrike" cap="none">
              <a:solidFill>
                <a:schemeClr val="dk1"/>
              </a:solidFill>
              <a:latin typeface="Proxima Nova Extrabold"/>
              <a:ea typeface="Proxima Nova Extrabold"/>
              <a:cs typeface="Proxima Nova Extrabold"/>
              <a:sym typeface="Proxima Nova Extrabold"/>
            </a:endParaRPr>
          </a:p>
        </p:txBody>
      </p:sp>
      <p:sp>
        <p:nvSpPr>
          <p:cNvPr id="10" name="Google Shape;10;p1"/>
          <p:cNvSpPr/>
          <p:nvPr/>
        </p:nvSpPr>
        <p:spPr>
          <a:xfrm>
            <a:off x="0" y="279571"/>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sp>
        <p:nvSpPr>
          <p:cNvPr id="11" name="Google Shape;11;p1"/>
          <p:cNvSpPr/>
          <p:nvPr/>
        </p:nvSpPr>
        <p:spPr>
          <a:xfrm>
            <a:off x="0" y="4864419"/>
            <a:ext cx="268605" cy="0"/>
          </a:xfrm>
          <a:custGeom>
            <a:avLst/>
            <a:gdLst/>
            <a:ahLst/>
            <a:cxnLst/>
            <a:rect l="l" t="t" r="r" b="b"/>
            <a:pathLst>
              <a:path w="457200" h="120000" extrusionOk="0">
                <a:moveTo>
                  <a:pt x="0" y="0"/>
                </a:moveTo>
                <a:lnTo>
                  <a:pt x="457200" y="0"/>
                </a:lnTo>
              </a:path>
            </a:pathLst>
          </a:custGeom>
          <a:noFill/>
          <a:ln w="19050"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12121"/>
              </a:solidFill>
              <a:latin typeface="Calibri"/>
              <a:ea typeface="Calibri"/>
              <a:cs typeface="Calibri"/>
              <a:sym typeface="Calibri"/>
            </a:endParaRPr>
          </a:p>
        </p:txBody>
      </p:sp>
      <p:pic>
        <p:nvPicPr>
          <p:cNvPr id="12" name="Google Shape;12;p1"/>
          <p:cNvPicPr preferRelativeResize="0"/>
          <p:nvPr/>
        </p:nvPicPr>
        <p:blipFill>
          <a:blip r:embed="rId8">
            <a:alphaModFix/>
          </a:blip>
          <a:stretch>
            <a:fillRect/>
          </a:stretch>
        </p:blipFill>
        <p:spPr>
          <a:xfrm>
            <a:off x="7664829" y="4796325"/>
            <a:ext cx="1031497" cy="121500"/>
          </a:xfrm>
          <a:prstGeom prst="rect">
            <a:avLst/>
          </a:prstGeom>
          <a:noFill/>
          <a:ln>
            <a:noFill/>
          </a:ln>
        </p:spPr>
      </p:pic>
      <p:sp>
        <p:nvSpPr>
          <p:cNvPr id="13" name="Google Shape;13;p1"/>
          <p:cNvSpPr txBox="1">
            <a:spLocks noGrp="1"/>
          </p:cNvSpPr>
          <p:nvPr>
            <p:ph type="title"/>
          </p:nvPr>
        </p:nvSpPr>
        <p:spPr>
          <a:xfrm>
            <a:off x="419100" y="2613689"/>
            <a:ext cx="8305800" cy="93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800"/>
              <a:buFont typeface="Arial"/>
              <a:buNone/>
              <a:defRPr sz="2500" b="1"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0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419100" y="1249987"/>
            <a:ext cx="8305800" cy="1140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1pPr>
            <a:lvl2pPr marL="914400" marR="0" lvl="1"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2pPr>
            <a:lvl3pPr marL="1371600" marR="0" lvl="2"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3pPr>
            <a:lvl4pPr marL="1828800" marR="0" lvl="3"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4pPr>
            <a:lvl5pPr marL="2286000" marR="0" lvl="4"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5pPr>
            <a:lvl6pPr marL="2743200" marR="0" lvl="5"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6pPr>
            <a:lvl7pPr marL="3200400" marR="0" lvl="6"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7pPr>
            <a:lvl8pPr marL="3657600" marR="0" lvl="7"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8pPr>
            <a:lvl9pPr marL="4114800" marR="0" lvl="8" indent="-228600" algn="l" rtl="0">
              <a:lnSpc>
                <a:spcPct val="100000"/>
              </a:lnSpc>
              <a:spcBef>
                <a:spcPts val="0"/>
              </a:spcBef>
              <a:spcAft>
                <a:spcPts val="0"/>
              </a:spcAft>
              <a:buClr>
                <a:schemeClr val="dk1"/>
              </a:buClr>
              <a:buSzPts val="800"/>
              <a:buFont typeface="Proxima Nova"/>
              <a:buNone/>
              <a:defRPr sz="1000" i="0" u="none" strike="noStrike" cap="none">
                <a:solidFill>
                  <a:schemeClr val="dk1"/>
                </a:solidFill>
                <a:latin typeface="Proxima Nova"/>
                <a:ea typeface="Proxima Nova"/>
                <a:cs typeface="Proxima Nova"/>
                <a:sym typeface="Proxima Nova"/>
              </a:defRPr>
            </a:lvl9pPr>
          </a:lstStyle>
          <a:p>
            <a:endParaRPr/>
          </a:p>
        </p:txBody>
      </p:sp>
      <p:pic>
        <p:nvPicPr>
          <p:cNvPr id="15" name="Google Shape;15;p1"/>
          <p:cNvPicPr preferRelativeResize="0"/>
          <p:nvPr/>
        </p:nvPicPr>
        <p:blipFill>
          <a:blip r:embed="rId9">
            <a:alphaModFix/>
          </a:blip>
          <a:stretch>
            <a:fillRect/>
          </a:stretch>
        </p:blipFill>
        <p:spPr>
          <a:xfrm>
            <a:off x="-358500" y="0"/>
            <a:ext cx="95250" cy="5143500"/>
          </a:xfrm>
          <a:prstGeom prst="rect">
            <a:avLst/>
          </a:prstGeom>
          <a:noFill/>
          <a:ln>
            <a:noFill/>
          </a:ln>
        </p:spPr>
      </p:pic>
      <p:sp>
        <p:nvSpPr>
          <p:cNvPr id="16" name="Google Shape;16;p1"/>
          <p:cNvSpPr/>
          <p:nvPr/>
        </p:nvSpPr>
        <p:spPr>
          <a:xfrm>
            <a:off x="0" y="5103625"/>
            <a:ext cx="9144000" cy="39900"/>
          </a:xfrm>
          <a:prstGeom prst="rect">
            <a:avLst/>
          </a:prstGeom>
          <a:gradFill>
            <a:gsLst>
              <a:gs pos="0">
                <a:schemeClr val="accent2"/>
              </a:gs>
              <a:gs pos="52000">
                <a:schemeClr val="accent3"/>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209710"/>
      </p:ext>
    </p:extLst>
  </p:cSld>
  <p:clrMap bg1="lt1" tx1="dk1" bg2="dk2" tx2="lt2" accent1="accent1" accent2="accent2" accent3="accent3" accent4="accent4" accent5="accent5" accent6="accent6" hlink="hlink" folHlink="folHlink"/>
  <p:sldLayoutIdLst>
    <p:sldLayoutId id="2147483820" r:id="rId1"/>
    <p:sldLayoutId id="2147483823" r:id="rId2"/>
    <p:sldLayoutId id="2147483828" r:id="rId3"/>
    <p:sldLayoutId id="2147483834" r:id="rId4"/>
    <p:sldLayoutId id="2147483835" r:id="rId5"/>
    <p:sldLayoutId id="214748383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4">
          <p15:clr>
            <a:srgbClr val="EA4335"/>
          </p15:clr>
        </p15:guide>
        <p15:guide id="2" pos="5510">
          <p15:clr>
            <a:srgbClr val="EA4335"/>
          </p15:clr>
        </p15:guide>
        <p15:guide id="3" orient="horz" pos="2900">
          <p15:clr>
            <a:srgbClr val="EA4335"/>
          </p15:clr>
        </p15:guide>
        <p15:guide id="4" orient="horz" pos="53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6117-2913-43A6-A2A6-39FC60CC52A9}"/>
              </a:ext>
            </a:extLst>
          </p:cNvPr>
          <p:cNvSpPr>
            <a:spLocks noGrp="1"/>
          </p:cNvSpPr>
          <p:nvPr>
            <p:ph type="ctrTitle"/>
          </p:nvPr>
        </p:nvSpPr>
        <p:spPr/>
        <p:txBody>
          <a:bodyPr/>
          <a:lstStyle/>
          <a:p>
            <a:r>
              <a:rPr lang="en-US" dirty="0"/>
              <a:t>Composition API</a:t>
            </a:r>
          </a:p>
        </p:txBody>
      </p:sp>
      <p:sp>
        <p:nvSpPr>
          <p:cNvPr id="3" name="Text Placeholder 2">
            <a:extLst>
              <a:ext uri="{FF2B5EF4-FFF2-40B4-BE49-F238E27FC236}">
                <a16:creationId xmlns:a16="http://schemas.microsoft.com/office/drawing/2014/main" id="{63F9DF26-6905-498C-83B7-EB3BCE24D58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BF21A5C-57F1-4FF1-8779-DC980851F70A}"/>
              </a:ext>
            </a:extLst>
          </p:cNvPr>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283630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Replacing Options API</a:t>
            </a:r>
          </a:p>
        </p:txBody>
      </p:sp>
    </p:spTree>
    <p:extLst>
      <p:ext uri="{BB962C8B-B14F-4D97-AF65-F5344CB8AC3E}">
        <p14:creationId xmlns:p14="http://schemas.microsoft.com/office/powerpoint/2010/main" val="108157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Composition API summary</a:t>
            </a:r>
          </a:p>
        </p:txBody>
      </p:sp>
      <p:sp>
        <p:nvSpPr>
          <p:cNvPr id="4" name="Subtitle 3"/>
          <p:cNvSpPr>
            <a:spLocks noGrp="1"/>
          </p:cNvSpPr>
          <p:nvPr>
            <p:ph type="subTitle" idx="1"/>
          </p:nvPr>
        </p:nvSpPr>
        <p:spPr/>
        <p:txBody>
          <a:bodyPr/>
          <a:lstStyle/>
          <a:p>
            <a:r>
              <a:rPr lang="en-US" dirty="0"/>
              <a:t>Replacing Options API</a:t>
            </a:r>
          </a:p>
        </p:txBody>
      </p:sp>
      <p:sp>
        <p:nvSpPr>
          <p:cNvPr id="5" name="Content Placeholder 4"/>
          <p:cNvSpPr>
            <a:spLocks noGrp="1"/>
          </p:cNvSpPr>
          <p:nvPr>
            <p:ph sz="quarter" idx="13"/>
          </p:nvPr>
        </p:nvSpPr>
        <p:spPr/>
        <p:txBody>
          <a:bodyPr/>
          <a:lstStyle/>
          <a:p>
            <a:endParaRPr lang="en-US" dirty="0"/>
          </a:p>
        </p:txBody>
      </p:sp>
      <p:sp>
        <p:nvSpPr>
          <p:cNvPr id="6" name="Rounded Rectangle 5"/>
          <p:cNvSpPr/>
          <p:nvPr/>
        </p:nvSpPr>
        <p:spPr>
          <a:xfrm>
            <a:off x="794328" y="1782618"/>
            <a:ext cx="1588655" cy="609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data()</a:t>
            </a:r>
          </a:p>
        </p:txBody>
      </p:sp>
      <p:sp>
        <p:nvSpPr>
          <p:cNvPr id="7" name="Rounded Rectangle 6"/>
          <p:cNvSpPr/>
          <p:nvPr/>
        </p:nvSpPr>
        <p:spPr>
          <a:xfrm>
            <a:off x="2771685" y="1782618"/>
            <a:ext cx="1588655" cy="6096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methods</a:t>
            </a:r>
          </a:p>
        </p:txBody>
      </p:sp>
      <p:sp>
        <p:nvSpPr>
          <p:cNvPr id="8" name="Rounded Rectangle 7"/>
          <p:cNvSpPr/>
          <p:nvPr/>
        </p:nvSpPr>
        <p:spPr>
          <a:xfrm>
            <a:off x="4749042" y="1782618"/>
            <a:ext cx="1588655" cy="6096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computed</a:t>
            </a:r>
          </a:p>
        </p:txBody>
      </p:sp>
      <p:sp>
        <p:nvSpPr>
          <p:cNvPr id="9" name="Rounded Rectangle 8"/>
          <p:cNvSpPr/>
          <p:nvPr/>
        </p:nvSpPr>
        <p:spPr>
          <a:xfrm>
            <a:off x="6726399" y="1782618"/>
            <a:ext cx="1588655" cy="609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watch</a:t>
            </a:r>
          </a:p>
        </p:txBody>
      </p:sp>
      <p:sp>
        <p:nvSpPr>
          <p:cNvPr id="10" name="Rounded Rectangle 9"/>
          <p:cNvSpPr/>
          <p:nvPr/>
        </p:nvSpPr>
        <p:spPr>
          <a:xfrm>
            <a:off x="3779622" y="3486728"/>
            <a:ext cx="1588655" cy="609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setup()</a:t>
            </a:r>
          </a:p>
        </p:txBody>
      </p:sp>
      <p:cxnSp>
        <p:nvCxnSpPr>
          <p:cNvPr id="12" name="Straight Connector 11"/>
          <p:cNvCxnSpPr>
            <a:stCxn id="6" idx="2"/>
          </p:cNvCxnSpPr>
          <p:nvPr/>
        </p:nvCxnSpPr>
        <p:spPr>
          <a:xfrm flipH="1">
            <a:off x="1588655" y="2392218"/>
            <a:ext cx="1" cy="5080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a:xfrm flipH="1">
            <a:off x="3566012" y="2392218"/>
            <a:ext cx="1" cy="5080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H="1">
            <a:off x="5543369" y="2392218"/>
            <a:ext cx="1" cy="5080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flipH="1">
            <a:off x="7520726" y="2392218"/>
            <a:ext cx="1" cy="5080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a:xfrm>
            <a:off x="1588655" y="2900218"/>
            <a:ext cx="5932071"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Arrow Connector 18"/>
          <p:cNvCxnSpPr>
            <a:endCxn id="10" idx="0"/>
          </p:cNvCxnSpPr>
          <p:nvPr/>
        </p:nvCxnSpPr>
        <p:spPr>
          <a:xfrm>
            <a:off x="4573949" y="2900218"/>
            <a:ext cx="1" cy="58651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33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“data” with “refs”</a:t>
            </a:r>
          </a:p>
        </p:txBody>
      </p:sp>
      <p:sp>
        <p:nvSpPr>
          <p:cNvPr id="5" name="Subtitle 4"/>
          <p:cNvSpPr>
            <a:spLocks noGrp="1"/>
          </p:cNvSpPr>
          <p:nvPr>
            <p:ph type="subTitle" idx="1"/>
          </p:nvPr>
        </p:nvSpPr>
        <p:spPr/>
        <p:txBody>
          <a:bodyPr/>
          <a:lstStyle/>
          <a:p>
            <a:r>
              <a:rPr lang="en-US" dirty="0"/>
              <a:t>Replacing Options API</a:t>
            </a:r>
          </a:p>
        </p:txBody>
      </p:sp>
      <p:sp>
        <p:nvSpPr>
          <p:cNvPr id="6" name="Content Placeholder 5"/>
          <p:cNvSpPr>
            <a:spLocks noGrp="1"/>
          </p:cNvSpPr>
          <p:nvPr>
            <p:ph sz="quarter" idx="13"/>
          </p:nvPr>
        </p:nvSpPr>
        <p:spPr/>
        <p:txBody>
          <a:bodyPr anchor="ctr"/>
          <a:lstStyle/>
          <a:p>
            <a:pPr algn="ctr"/>
            <a:r>
              <a:rPr lang="en-US" sz="2400" dirty="0">
                <a:solidFill>
                  <a:schemeClr val="accent3">
                    <a:lumMod val="75000"/>
                  </a:schemeClr>
                </a:solidFill>
              </a:rPr>
              <a:t>ref</a:t>
            </a:r>
            <a:r>
              <a:rPr lang="en-US" sz="2400" dirty="0"/>
              <a:t> creates a reference to a reactive value which we can use in the template</a:t>
            </a:r>
          </a:p>
        </p:txBody>
      </p:sp>
      <p:sp>
        <p:nvSpPr>
          <p:cNvPr id="7" name="Content Placeholder 6"/>
          <p:cNvSpPr>
            <a:spLocks noGrp="1"/>
          </p:cNvSpPr>
          <p:nvPr>
            <p:ph sz="quarter" idx="14"/>
          </p:nvPr>
        </p:nvSpPr>
        <p:spPr/>
        <p:txBody>
          <a:bodyPr/>
          <a:lstStyle/>
          <a:p>
            <a:endParaRPr lang="en-US"/>
          </a:p>
        </p:txBody>
      </p:sp>
      <p:pic>
        <p:nvPicPr>
          <p:cNvPr id="8" name="Picture 7"/>
          <p:cNvPicPr>
            <a:picLocks noChangeAspect="1"/>
          </p:cNvPicPr>
          <p:nvPr/>
        </p:nvPicPr>
        <p:blipFill>
          <a:blip r:embed="rId3"/>
          <a:stretch>
            <a:fillRect/>
          </a:stretch>
        </p:blipFill>
        <p:spPr>
          <a:xfrm>
            <a:off x="4912331" y="1391554"/>
            <a:ext cx="3514237" cy="2802878"/>
          </a:xfrm>
          <a:prstGeom prst="rect">
            <a:avLst/>
          </a:prstGeom>
        </p:spPr>
      </p:pic>
    </p:spTree>
    <p:extLst>
      <p:ext uri="{BB962C8B-B14F-4D97-AF65-F5344CB8AC3E}">
        <p14:creationId xmlns:p14="http://schemas.microsoft.com/office/powerpoint/2010/main" val="54665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Reactivity</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For data that can be grouped, chances are high that they are usually put inside an object</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5041274" y="1103099"/>
            <a:ext cx="3256351" cy="3379787"/>
          </a:xfrm>
          <a:prstGeom prst="rect">
            <a:avLst/>
          </a:prstGeom>
        </p:spPr>
      </p:pic>
    </p:spTree>
    <p:extLst>
      <p:ext uri="{BB962C8B-B14F-4D97-AF65-F5344CB8AC3E}">
        <p14:creationId xmlns:p14="http://schemas.microsoft.com/office/powerpoint/2010/main" val="2130686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Reactivity</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While the object put inside a ref is reactive, </a:t>
            </a:r>
            <a:r>
              <a:rPr lang="en-US" sz="2400" dirty="0">
                <a:solidFill>
                  <a:schemeClr val="accent3">
                    <a:lumMod val="75000"/>
                  </a:schemeClr>
                </a:solidFill>
              </a:rPr>
              <a:t>its properties are not</a:t>
            </a:r>
          </a:p>
        </p:txBody>
      </p:sp>
      <p:sp>
        <p:nvSpPr>
          <p:cNvPr id="5" name="Content Placeholder 4"/>
          <p:cNvSpPr>
            <a:spLocks noGrp="1"/>
          </p:cNvSpPr>
          <p:nvPr>
            <p:ph sz="quarter" idx="14"/>
          </p:nvPr>
        </p:nvSpPr>
        <p:spPr/>
        <p:txBody>
          <a:bodyPr/>
          <a:lstStyle/>
          <a:p>
            <a:endParaRPr lang="en-US"/>
          </a:p>
        </p:txBody>
      </p:sp>
      <p:pic>
        <p:nvPicPr>
          <p:cNvPr id="7" name="Picture 6"/>
          <p:cNvPicPr>
            <a:picLocks noChangeAspect="1"/>
          </p:cNvPicPr>
          <p:nvPr/>
        </p:nvPicPr>
        <p:blipFill>
          <a:blip r:embed="rId3"/>
          <a:stretch>
            <a:fillRect/>
          </a:stretch>
        </p:blipFill>
        <p:spPr>
          <a:xfrm>
            <a:off x="5173793" y="1138505"/>
            <a:ext cx="2991314" cy="3308975"/>
          </a:xfrm>
          <a:prstGeom prst="rect">
            <a:avLst/>
          </a:prstGeom>
        </p:spPr>
      </p:pic>
    </p:spTree>
    <p:extLst>
      <p:ext uri="{BB962C8B-B14F-4D97-AF65-F5344CB8AC3E}">
        <p14:creationId xmlns:p14="http://schemas.microsoft.com/office/powerpoint/2010/main" val="88851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Reactivity</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solidFill>
                  <a:schemeClr val="tx1"/>
                </a:solidFill>
              </a:rPr>
              <a:t>If you don’t want the value wrapping of ref, use </a:t>
            </a:r>
            <a:r>
              <a:rPr lang="en-US" sz="2400" dirty="0">
                <a:solidFill>
                  <a:schemeClr val="accent3">
                    <a:lumMod val="75000"/>
                  </a:schemeClr>
                </a:solidFill>
              </a:rPr>
              <a:t>reactive</a:t>
            </a:r>
            <a:r>
              <a:rPr lang="en-US" sz="2400" dirty="0">
                <a:solidFill>
                  <a:schemeClr val="tx1"/>
                </a:solidFill>
              </a:rPr>
              <a:t> instead.</a:t>
            </a:r>
          </a:p>
          <a:p>
            <a:pPr algn="ctr"/>
            <a:r>
              <a:rPr lang="en-US" sz="1600" dirty="0">
                <a:solidFill>
                  <a:schemeClr val="accent5">
                    <a:lumMod val="75000"/>
                  </a:schemeClr>
                </a:solidFill>
              </a:rPr>
              <a:t>Reactive is explicitly for objects</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5142192" y="1135571"/>
            <a:ext cx="3054516" cy="3314844"/>
          </a:xfrm>
          <a:prstGeom prst="rect">
            <a:avLst/>
          </a:prstGeom>
        </p:spPr>
      </p:pic>
    </p:spTree>
    <p:extLst>
      <p:ext uri="{BB962C8B-B14F-4D97-AF65-F5344CB8AC3E}">
        <p14:creationId xmlns:p14="http://schemas.microsoft.com/office/powerpoint/2010/main" val="2753288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Reactivity</a:t>
            </a:r>
          </a:p>
        </p:txBody>
      </p:sp>
      <p:sp>
        <p:nvSpPr>
          <p:cNvPr id="7" name="Subtitle 6"/>
          <p:cNvSpPr>
            <a:spLocks noGrp="1"/>
          </p:cNvSpPr>
          <p:nvPr>
            <p:ph type="subTitle" idx="1"/>
          </p:nvPr>
        </p:nvSpPr>
        <p:spPr/>
        <p:txBody>
          <a:bodyPr/>
          <a:lstStyle/>
          <a:p>
            <a:r>
              <a:rPr lang="en-US" dirty="0"/>
              <a:t>Replacing Options API</a:t>
            </a:r>
          </a:p>
        </p:txBody>
      </p:sp>
      <p:sp>
        <p:nvSpPr>
          <p:cNvPr id="8" name="Content Placeholder 7"/>
          <p:cNvSpPr>
            <a:spLocks noGrp="1"/>
          </p:cNvSpPr>
          <p:nvPr>
            <p:ph sz="quarter" idx="13"/>
          </p:nvPr>
        </p:nvSpPr>
        <p:spPr/>
        <p:txBody>
          <a:bodyPr/>
          <a:lstStyle/>
          <a:p>
            <a:pPr marL="342900" indent="-342900">
              <a:buFont typeface="Wingdings" panose="05000000000000000000" pitchFamily="2" charset="2"/>
              <a:buChar char="v"/>
            </a:pPr>
            <a:r>
              <a:rPr lang="en-US" dirty="0"/>
              <a:t>Can be used for any types</a:t>
            </a:r>
            <a:br>
              <a:rPr lang="en-US" dirty="0"/>
            </a:br>
            <a:endParaRPr lang="en-US" dirty="0"/>
          </a:p>
          <a:p>
            <a:pPr marL="342900" indent="-342900">
              <a:buFont typeface="Wingdings" panose="05000000000000000000" pitchFamily="2" charset="2"/>
              <a:buChar char="v"/>
            </a:pPr>
            <a:r>
              <a:rPr lang="en-US" dirty="0"/>
              <a:t>Wraps your ref object with a value property</a:t>
            </a:r>
          </a:p>
        </p:txBody>
      </p:sp>
      <p:sp>
        <p:nvSpPr>
          <p:cNvPr id="9" name="Content Placeholder 8"/>
          <p:cNvSpPr>
            <a:spLocks noGrp="1"/>
          </p:cNvSpPr>
          <p:nvPr>
            <p:ph sz="quarter" idx="14"/>
          </p:nvPr>
        </p:nvSpPr>
        <p:spPr/>
        <p:txBody>
          <a:bodyPr/>
          <a:lstStyle/>
          <a:p>
            <a:pPr marL="342900" indent="-342900">
              <a:buFont typeface="Wingdings" panose="05000000000000000000" pitchFamily="2" charset="2"/>
              <a:buChar char="v"/>
            </a:pPr>
            <a:r>
              <a:rPr lang="en-US" dirty="0"/>
              <a:t>Explicit for objects</a:t>
            </a:r>
            <a:br>
              <a:rPr lang="en-US" dirty="0"/>
            </a:br>
            <a:endParaRPr lang="en-US" dirty="0"/>
          </a:p>
          <a:p>
            <a:pPr marL="342900" indent="-342900">
              <a:buFont typeface="Wingdings" panose="05000000000000000000" pitchFamily="2" charset="2"/>
              <a:buChar char="v"/>
            </a:pPr>
            <a:r>
              <a:rPr lang="en-US" dirty="0"/>
              <a:t>Does not wrap your object with a value property</a:t>
            </a:r>
          </a:p>
        </p:txBody>
      </p:sp>
      <p:sp>
        <p:nvSpPr>
          <p:cNvPr id="10" name="Content Placeholder 9"/>
          <p:cNvSpPr>
            <a:spLocks noGrp="1"/>
          </p:cNvSpPr>
          <p:nvPr>
            <p:ph sz="quarter" idx="15"/>
          </p:nvPr>
        </p:nvSpPr>
        <p:spPr/>
        <p:txBody>
          <a:bodyPr/>
          <a:lstStyle/>
          <a:p>
            <a:r>
              <a:rPr lang="en-US" dirty="0"/>
              <a:t>ref</a:t>
            </a:r>
          </a:p>
        </p:txBody>
      </p:sp>
      <p:sp>
        <p:nvSpPr>
          <p:cNvPr id="11" name="Content Placeholder 10"/>
          <p:cNvSpPr>
            <a:spLocks noGrp="1"/>
          </p:cNvSpPr>
          <p:nvPr>
            <p:ph sz="quarter" idx="16"/>
          </p:nvPr>
        </p:nvSpPr>
        <p:spPr/>
        <p:txBody>
          <a:bodyPr/>
          <a:lstStyle/>
          <a:p>
            <a:r>
              <a:rPr lang="en-US" dirty="0"/>
              <a:t>reactive</a:t>
            </a:r>
          </a:p>
        </p:txBody>
      </p:sp>
    </p:spTree>
    <p:extLst>
      <p:ext uri="{BB962C8B-B14F-4D97-AF65-F5344CB8AC3E}">
        <p14:creationId xmlns:p14="http://schemas.microsoft.com/office/powerpoint/2010/main" val="628158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toRefs</a:t>
            </a:r>
            <a:r>
              <a:rPr lang="en-US" dirty="0"/>
              <a:t> function</a:t>
            </a:r>
          </a:p>
        </p:txBody>
      </p:sp>
      <p:sp>
        <p:nvSpPr>
          <p:cNvPr id="8" name="Subtitle 7"/>
          <p:cNvSpPr>
            <a:spLocks noGrp="1"/>
          </p:cNvSpPr>
          <p:nvPr>
            <p:ph type="subTitle" idx="1"/>
          </p:nvPr>
        </p:nvSpPr>
        <p:spPr/>
        <p:txBody>
          <a:bodyPr/>
          <a:lstStyle/>
          <a:p>
            <a:r>
              <a:rPr lang="en-US" dirty="0"/>
              <a:t>Replacing Options API</a:t>
            </a:r>
          </a:p>
        </p:txBody>
      </p:sp>
      <p:sp>
        <p:nvSpPr>
          <p:cNvPr id="9" name="Content Placeholder 8"/>
          <p:cNvSpPr>
            <a:spLocks noGrp="1"/>
          </p:cNvSpPr>
          <p:nvPr>
            <p:ph sz="quarter" idx="13"/>
          </p:nvPr>
        </p:nvSpPr>
        <p:spPr/>
        <p:txBody>
          <a:bodyPr anchor="ctr"/>
          <a:lstStyle/>
          <a:p>
            <a:pPr algn="ctr"/>
            <a:r>
              <a:rPr lang="en-US" sz="2400" dirty="0"/>
              <a:t>Optionally, you may turn all properties inside your object into refs just before exposure</a:t>
            </a:r>
          </a:p>
        </p:txBody>
      </p:sp>
      <p:sp>
        <p:nvSpPr>
          <p:cNvPr id="10" name="Content Placeholder 9"/>
          <p:cNvSpPr>
            <a:spLocks noGrp="1"/>
          </p:cNvSpPr>
          <p:nvPr>
            <p:ph sz="quarter" idx="14"/>
          </p:nvPr>
        </p:nvSpPr>
        <p:spPr/>
        <p:txBody>
          <a:bodyPr/>
          <a:lstStyle/>
          <a:p>
            <a:endParaRPr lang="en-US"/>
          </a:p>
        </p:txBody>
      </p:sp>
      <p:pic>
        <p:nvPicPr>
          <p:cNvPr id="11" name="Picture 10"/>
          <p:cNvPicPr>
            <a:picLocks noChangeAspect="1"/>
          </p:cNvPicPr>
          <p:nvPr/>
        </p:nvPicPr>
        <p:blipFill>
          <a:blip r:embed="rId3"/>
          <a:stretch>
            <a:fillRect/>
          </a:stretch>
        </p:blipFill>
        <p:spPr>
          <a:xfrm>
            <a:off x="5293592" y="1059770"/>
            <a:ext cx="2751715" cy="3466446"/>
          </a:xfrm>
          <a:prstGeom prst="rect">
            <a:avLst/>
          </a:prstGeom>
        </p:spPr>
      </p:pic>
    </p:spTree>
    <p:extLst>
      <p:ext uri="{BB962C8B-B14F-4D97-AF65-F5344CB8AC3E}">
        <p14:creationId xmlns:p14="http://schemas.microsoft.com/office/powerpoint/2010/main" val="312467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“methods” with regular functions</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You can define functions inside your setup and expose them to the template as well</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738030" y="1067380"/>
            <a:ext cx="3862839" cy="3451225"/>
          </a:xfrm>
          <a:prstGeom prst="rect">
            <a:avLst/>
          </a:prstGeom>
        </p:spPr>
      </p:pic>
    </p:spTree>
    <p:extLst>
      <p:ext uri="{BB962C8B-B14F-4D97-AF65-F5344CB8AC3E}">
        <p14:creationId xmlns:p14="http://schemas.microsoft.com/office/powerpoint/2010/main" val="418714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computed option</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You can wrap a function with the </a:t>
            </a:r>
            <a:r>
              <a:rPr lang="en-US" sz="2400" dirty="0">
                <a:solidFill>
                  <a:schemeClr val="accent3">
                    <a:lumMod val="75000"/>
                  </a:schemeClr>
                </a:solidFill>
              </a:rPr>
              <a:t>computed function</a:t>
            </a:r>
            <a:r>
              <a:rPr lang="en-US" sz="2400" dirty="0"/>
              <a:t> to turn it into a computed property</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834633" y="1353872"/>
            <a:ext cx="3669633" cy="2878242"/>
          </a:xfrm>
          <a:prstGeom prst="rect">
            <a:avLst/>
          </a:prstGeom>
        </p:spPr>
      </p:pic>
    </p:spTree>
    <p:extLst>
      <p:ext uri="{BB962C8B-B14F-4D97-AF65-F5344CB8AC3E}">
        <p14:creationId xmlns:p14="http://schemas.microsoft.com/office/powerpoint/2010/main" val="54404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 Will Learn</a:t>
            </a:r>
          </a:p>
        </p:txBody>
      </p:sp>
      <p:sp>
        <p:nvSpPr>
          <p:cNvPr id="6" name="Subtitle 5"/>
          <p:cNvSpPr>
            <a:spLocks noGrp="1"/>
          </p:cNvSpPr>
          <p:nvPr>
            <p:ph type="subTitle" idx="1"/>
          </p:nvPr>
        </p:nvSpPr>
        <p:spPr/>
        <p:txBody>
          <a:bodyPr/>
          <a:lstStyle/>
          <a:p>
            <a:endParaRPr lang="en-US"/>
          </a:p>
        </p:txBody>
      </p:sp>
      <p:sp>
        <p:nvSpPr>
          <p:cNvPr id="7" name="Content Placeholder 6"/>
          <p:cNvSpPr>
            <a:spLocks noGrp="1"/>
          </p:cNvSpPr>
          <p:nvPr>
            <p:ph sz="quarter" idx="13"/>
          </p:nvPr>
        </p:nvSpPr>
        <p:spPr/>
        <p:txBody>
          <a:bodyPr/>
          <a:lstStyle/>
          <a:p>
            <a:pPr marL="285750" indent="-285750">
              <a:buFont typeface="Wingdings" panose="05000000000000000000" pitchFamily="2" charset="2"/>
              <a:buChar char="v"/>
            </a:pPr>
            <a:r>
              <a:rPr lang="en-US" dirty="0"/>
              <a:t>Problems w/ the Options API</a:t>
            </a:r>
            <a:br>
              <a:rPr lang="en-US" dirty="0"/>
            </a:br>
            <a:endParaRPr lang="en-US" dirty="0"/>
          </a:p>
          <a:p>
            <a:pPr marL="285750" indent="-285750">
              <a:buFont typeface="Wingdings" panose="05000000000000000000" pitchFamily="2" charset="2"/>
              <a:buChar char="v"/>
            </a:pPr>
            <a:r>
              <a:rPr lang="en-US" dirty="0"/>
              <a:t>Replacing Options API</a:t>
            </a:r>
          </a:p>
        </p:txBody>
      </p:sp>
    </p:spTree>
    <p:extLst>
      <p:ext uri="{BB962C8B-B14F-4D97-AF65-F5344CB8AC3E}">
        <p14:creationId xmlns:p14="http://schemas.microsoft.com/office/powerpoint/2010/main" val="2570794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watch</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For watchers, you pass in the ref/reactive property and the function that runs after it updates</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831258" y="1078186"/>
            <a:ext cx="3676384" cy="3429613"/>
          </a:xfrm>
          <a:prstGeom prst="rect">
            <a:avLst/>
          </a:prstGeom>
        </p:spPr>
      </p:pic>
    </p:spTree>
    <p:extLst>
      <p:ext uri="{BB962C8B-B14F-4D97-AF65-F5344CB8AC3E}">
        <p14:creationId xmlns:p14="http://schemas.microsoft.com/office/powerpoint/2010/main" val="194408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in Props</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The setup parameter receives a </a:t>
            </a:r>
            <a:r>
              <a:rPr lang="en-US" sz="2400" dirty="0">
                <a:solidFill>
                  <a:schemeClr val="accent3">
                    <a:lumMod val="75000"/>
                  </a:schemeClr>
                </a:solidFill>
              </a:rPr>
              <a:t>props</a:t>
            </a:r>
            <a:r>
              <a:rPr lang="en-US" sz="2400" dirty="0"/>
              <a:t> object. This will contain all the props you have configured</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786257" y="1286439"/>
            <a:ext cx="3766385" cy="3013108"/>
          </a:xfrm>
          <a:prstGeom prst="rect">
            <a:avLst/>
          </a:prstGeom>
        </p:spPr>
      </p:pic>
    </p:spTree>
    <p:extLst>
      <p:ext uri="{BB962C8B-B14F-4D97-AF65-F5344CB8AC3E}">
        <p14:creationId xmlns:p14="http://schemas.microsoft.com/office/powerpoint/2010/main" val="203066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Emitting Events</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sz="2400" dirty="0"/>
              <a:t>A second parameter called </a:t>
            </a:r>
            <a:r>
              <a:rPr lang="en-US" sz="2400" dirty="0">
                <a:solidFill>
                  <a:schemeClr val="accent3">
                    <a:lumMod val="75000"/>
                  </a:schemeClr>
                </a:solidFill>
              </a:rPr>
              <a:t>context</a:t>
            </a:r>
            <a:r>
              <a:rPr lang="en-US" sz="2400" dirty="0"/>
              <a:t>, is also received by the setup function. This contains an </a:t>
            </a:r>
            <a:r>
              <a:rPr lang="en-US" sz="2400" dirty="0">
                <a:solidFill>
                  <a:schemeClr val="accent3">
                    <a:lumMod val="75000"/>
                  </a:schemeClr>
                </a:solidFill>
              </a:rPr>
              <a:t>emit</a:t>
            </a:r>
            <a:r>
              <a:rPr lang="en-US" sz="2400" dirty="0"/>
              <a:t> function </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5041094" y="1063654"/>
            <a:ext cx="3256711" cy="3458678"/>
          </a:xfrm>
          <a:prstGeom prst="rect">
            <a:avLst/>
          </a:prstGeom>
        </p:spPr>
      </p:pic>
    </p:spTree>
    <p:extLst>
      <p:ext uri="{BB962C8B-B14F-4D97-AF65-F5344CB8AC3E}">
        <p14:creationId xmlns:p14="http://schemas.microsoft.com/office/powerpoint/2010/main" val="275764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Hooks</a:t>
            </a:r>
          </a:p>
        </p:txBody>
      </p:sp>
      <p:sp>
        <p:nvSpPr>
          <p:cNvPr id="6" name="Subtitle 5"/>
          <p:cNvSpPr>
            <a:spLocks noGrp="1"/>
          </p:cNvSpPr>
          <p:nvPr>
            <p:ph type="subTitle" idx="1"/>
          </p:nvPr>
        </p:nvSpPr>
        <p:spPr/>
        <p:txBody>
          <a:bodyPr/>
          <a:lstStyle/>
          <a:p>
            <a:r>
              <a:rPr lang="en-US" dirty="0"/>
              <a:t>Replacing Options API</a:t>
            </a:r>
          </a:p>
        </p:txBody>
      </p:sp>
      <p:sp>
        <p:nvSpPr>
          <p:cNvPr id="7" name="Content Placeholder 6"/>
          <p:cNvSpPr>
            <a:spLocks noGrp="1"/>
          </p:cNvSpPr>
          <p:nvPr>
            <p:ph sz="quarter" idx="13"/>
          </p:nvPr>
        </p:nvSpPr>
        <p:spPr/>
        <p:txBody>
          <a:bodyPr anchor="ctr"/>
          <a:lstStyle/>
          <a:p>
            <a:pPr algn="ctr"/>
            <a:r>
              <a:rPr lang="en-US" dirty="0"/>
              <a:t>the setup method replaces the creation hooks. Everything that happens with </a:t>
            </a:r>
            <a:r>
              <a:rPr lang="en-US" dirty="0" err="1"/>
              <a:t>beforeCreate</a:t>
            </a:r>
            <a:r>
              <a:rPr lang="en-US" dirty="0"/>
              <a:t> and created runs on setup()</a:t>
            </a:r>
          </a:p>
        </p:txBody>
      </p:sp>
    </p:spTree>
    <p:extLst>
      <p:ext uri="{BB962C8B-B14F-4D97-AF65-F5344CB8AC3E}">
        <p14:creationId xmlns:p14="http://schemas.microsoft.com/office/powerpoint/2010/main" val="4172205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Hooks</a:t>
            </a:r>
          </a:p>
        </p:txBody>
      </p:sp>
      <p:sp>
        <p:nvSpPr>
          <p:cNvPr id="3" name="Subtitle 2"/>
          <p:cNvSpPr>
            <a:spLocks noGrp="1"/>
          </p:cNvSpPr>
          <p:nvPr>
            <p:ph type="subTitle" idx="1"/>
          </p:nvPr>
        </p:nvSpPr>
        <p:spPr/>
        <p:txBody>
          <a:bodyPr/>
          <a:lstStyle/>
          <a:p>
            <a:r>
              <a:rPr lang="en-US" dirty="0"/>
              <a:t>Replacing Options API</a:t>
            </a:r>
          </a:p>
        </p:txBody>
      </p:sp>
      <p:sp>
        <p:nvSpPr>
          <p:cNvPr id="4" name="Content Placeholder 3"/>
          <p:cNvSpPr>
            <a:spLocks noGrp="1"/>
          </p:cNvSpPr>
          <p:nvPr>
            <p:ph sz="quarter" idx="13"/>
          </p:nvPr>
        </p:nvSpPr>
        <p:spPr/>
        <p:txBody>
          <a:bodyPr anchor="ctr"/>
          <a:lstStyle/>
          <a:p>
            <a:pPr algn="ctr"/>
            <a:r>
              <a:rPr lang="en-US" dirty="0"/>
              <a:t>For the other lifecycle hooks, all are prepended with prefix </a:t>
            </a:r>
            <a:r>
              <a:rPr lang="en-US" dirty="0">
                <a:solidFill>
                  <a:schemeClr val="accent3">
                    <a:lumMod val="75000"/>
                  </a:schemeClr>
                </a:solidFill>
              </a:rPr>
              <a:t>on</a:t>
            </a:r>
            <a:r>
              <a:rPr lang="en-US" dirty="0"/>
              <a:t> and they receive a function. Such functions run when the lifecycle hook is due</a:t>
            </a:r>
          </a:p>
          <a:p>
            <a:pPr algn="ctr"/>
            <a:r>
              <a:rPr lang="en-US" sz="1600" dirty="0" err="1">
                <a:solidFill>
                  <a:schemeClr val="accent5">
                    <a:lumMod val="75000"/>
                  </a:schemeClr>
                </a:solidFill>
              </a:rPr>
              <a:t>beforeMount</a:t>
            </a:r>
            <a:r>
              <a:rPr lang="en-US" sz="1600" dirty="0">
                <a:solidFill>
                  <a:schemeClr val="accent5">
                    <a:lumMod val="75000"/>
                  </a:schemeClr>
                </a:solidFill>
              </a:rPr>
              <a:t>() is now </a:t>
            </a:r>
            <a:r>
              <a:rPr lang="en-US" sz="1600" dirty="0" err="1">
                <a:solidFill>
                  <a:schemeClr val="accent5">
                    <a:lumMod val="75000"/>
                  </a:schemeClr>
                </a:solidFill>
              </a:rPr>
              <a:t>onBeforeMounted</a:t>
            </a:r>
            <a:r>
              <a:rPr lang="en-US" sz="1600" dirty="0">
                <a:solidFill>
                  <a:schemeClr val="accent5">
                    <a:lumMod val="75000"/>
                  </a:schemeClr>
                </a:solidFill>
              </a:rPr>
              <a:t>()</a:t>
            </a:r>
          </a:p>
        </p:txBody>
      </p:sp>
    </p:spTree>
    <p:extLst>
      <p:ext uri="{BB962C8B-B14F-4D97-AF65-F5344CB8AC3E}">
        <p14:creationId xmlns:p14="http://schemas.microsoft.com/office/powerpoint/2010/main" val="3236707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Hooks</a:t>
            </a:r>
          </a:p>
        </p:txBody>
      </p:sp>
      <p:sp>
        <p:nvSpPr>
          <p:cNvPr id="5" name="Subtitle 4"/>
          <p:cNvSpPr>
            <a:spLocks noGrp="1"/>
          </p:cNvSpPr>
          <p:nvPr>
            <p:ph type="subTitle" idx="1"/>
          </p:nvPr>
        </p:nvSpPr>
        <p:spPr/>
        <p:txBody>
          <a:bodyPr/>
          <a:lstStyle/>
          <a:p>
            <a:r>
              <a:rPr lang="en-US" dirty="0"/>
              <a:t>Replacing Options API</a:t>
            </a:r>
          </a:p>
        </p:txBody>
      </p:sp>
      <p:sp>
        <p:nvSpPr>
          <p:cNvPr id="6" name="Content Placeholder 5"/>
          <p:cNvSpPr>
            <a:spLocks noGrp="1"/>
          </p:cNvSpPr>
          <p:nvPr>
            <p:ph sz="quarter" idx="13"/>
          </p:nvPr>
        </p:nvSpPr>
        <p:spPr/>
        <p:txBody>
          <a:bodyPr anchor="ctr"/>
          <a:lstStyle/>
          <a:p>
            <a:pPr algn="ctr"/>
            <a:r>
              <a:rPr lang="en-US" sz="2400" dirty="0"/>
              <a:t>As an example of updated lifecycle, in this code any changes on refs triggers a log.</a:t>
            </a:r>
          </a:p>
          <a:p>
            <a:pPr algn="ctr"/>
            <a:r>
              <a:rPr lang="en-US" sz="1600" dirty="0">
                <a:solidFill>
                  <a:schemeClr val="accent5">
                    <a:lumMod val="75000"/>
                  </a:schemeClr>
                </a:solidFill>
              </a:rPr>
              <a:t>Except for the watcher</a:t>
            </a:r>
          </a:p>
        </p:txBody>
      </p:sp>
      <p:sp>
        <p:nvSpPr>
          <p:cNvPr id="7" name="Content Placeholder 6"/>
          <p:cNvSpPr>
            <a:spLocks noGrp="1"/>
          </p:cNvSpPr>
          <p:nvPr>
            <p:ph sz="quarter" idx="14"/>
          </p:nvPr>
        </p:nvSpPr>
        <p:spPr/>
        <p:txBody>
          <a:bodyPr/>
          <a:lstStyle/>
          <a:p>
            <a:endParaRPr lang="en-US"/>
          </a:p>
        </p:txBody>
      </p:sp>
      <p:pic>
        <p:nvPicPr>
          <p:cNvPr id="9" name="Picture 8"/>
          <p:cNvPicPr>
            <a:picLocks noChangeAspect="1"/>
          </p:cNvPicPr>
          <p:nvPr/>
        </p:nvPicPr>
        <p:blipFill>
          <a:blip r:embed="rId3"/>
          <a:stretch>
            <a:fillRect/>
          </a:stretch>
        </p:blipFill>
        <p:spPr>
          <a:xfrm>
            <a:off x="5114861" y="1094761"/>
            <a:ext cx="3109178" cy="3396464"/>
          </a:xfrm>
          <a:prstGeom prst="rect">
            <a:avLst/>
          </a:prstGeom>
        </p:spPr>
      </p:pic>
    </p:spTree>
    <p:extLst>
      <p:ext uri="{BB962C8B-B14F-4D97-AF65-F5344CB8AC3E}">
        <p14:creationId xmlns:p14="http://schemas.microsoft.com/office/powerpoint/2010/main" val="257029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4" name="Google Shape;1094;p76"/>
          <p:cNvSpPr txBox="1">
            <a:spLocks noGrp="1"/>
          </p:cNvSpPr>
          <p:nvPr>
            <p:ph type="body" idx="1"/>
          </p:nvPr>
        </p:nvSpPr>
        <p:spPr>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dirty="0"/>
              <a:t>Up Next . . . Reusability Concept</a:t>
            </a:r>
            <a:endParaRPr dirty="0"/>
          </a:p>
        </p:txBody>
      </p:sp>
      <p:sp>
        <p:nvSpPr>
          <p:cNvPr id="1095" name="Google Shape;1095;p76"/>
          <p:cNvSpPr txBox="1">
            <a:spLocks noGrp="1"/>
          </p:cNvSpPr>
          <p:nvPr>
            <p:ph type="body" idx="2"/>
          </p:nvPr>
        </p:nvSpPr>
        <p:spPr>
          <a:prstGeom prst="rect">
            <a:avLst/>
          </a:prstGeom>
        </p:spPr>
        <p:txBody>
          <a:bodyPr spcFirstLastPara="1" wrap="square" lIns="0" tIns="0" rIns="0" bIns="0" anchor="ctr" anchorCtr="0">
            <a:noAutofit/>
          </a:bodyPr>
          <a:lstStyle/>
          <a:p>
            <a:pPr marL="0" lvl="0" indent="0" algn="l" rtl="0">
              <a:spcBef>
                <a:spcPts val="600"/>
              </a:spcBef>
              <a:spcAft>
                <a:spcPts val="0"/>
              </a:spcAft>
              <a:buNone/>
            </a:pPr>
            <a:endParaRPr/>
          </a:p>
        </p:txBody>
      </p:sp>
      <p:sp>
        <p:nvSpPr>
          <p:cNvPr id="1093" name="Google Shape;1093;p76"/>
          <p:cNvSpPr txBox="1">
            <a:spLocks noGrp="1"/>
          </p:cNvSpPr>
          <p:nvPr>
            <p:ph type="ctr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Thank You</a:t>
            </a:r>
            <a:endParaRPr dirty="0"/>
          </a:p>
        </p:txBody>
      </p:sp>
    </p:spTree>
    <p:extLst>
      <p:ext uri="{BB962C8B-B14F-4D97-AF65-F5344CB8AC3E}">
        <p14:creationId xmlns:p14="http://schemas.microsoft.com/office/powerpoint/2010/main" val="5516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Problems w/ Options API</a:t>
            </a:r>
          </a:p>
        </p:txBody>
      </p:sp>
    </p:spTree>
    <p:extLst>
      <p:ext uri="{BB962C8B-B14F-4D97-AF65-F5344CB8AC3E}">
        <p14:creationId xmlns:p14="http://schemas.microsoft.com/office/powerpoint/2010/main" val="148743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API</a:t>
            </a:r>
          </a:p>
        </p:txBody>
      </p:sp>
      <p:sp>
        <p:nvSpPr>
          <p:cNvPr id="6" name="Subtitle 5"/>
          <p:cNvSpPr>
            <a:spLocks noGrp="1"/>
          </p:cNvSpPr>
          <p:nvPr>
            <p:ph type="subTitle" idx="1"/>
          </p:nvPr>
        </p:nvSpPr>
        <p:spPr/>
        <p:txBody>
          <a:bodyPr/>
          <a:lstStyle/>
          <a:p>
            <a:r>
              <a:rPr lang="en-US" dirty="0"/>
              <a:t>Problems w/ Options API</a:t>
            </a:r>
          </a:p>
        </p:txBody>
      </p:sp>
      <p:sp>
        <p:nvSpPr>
          <p:cNvPr id="7" name="Content Placeholder 6"/>
          <p:cNvSpPr>
            <a:spLocks noGrp="1"/>
          </p:cNvSpPr>
          <p:nvPr>
            <p:ph sz="quarter" idx="13"/>
          </p:nvPr>
        </p:nvSpPr>
        <p:spPr/>
        <p:txBody>
          <a:bodyPr anchor="ctr"/>
          <a:lstStyle/>
          <a:p>
            <a:pPr algn="ctr"/>
            <a:r>
              <a:rPr lang="en-US" dirty="0"/>
              <a:t>In Options API, we create a configuration object and in there configured various </a:t>
            </a:r>
            <a:r>
              <a:rPr lang="en-US" dirty="0">
                <a:solidFill>
                  <a:schemeClr val="accent3">
                    <a:lumMod val="75000"/>
                  </a:schemeClr>
                </a:solidFill>
              </a:rPr>
              <a:t>options</a:t>
            </a:r>
          </a:p>
          <a:p>
            <a:pPr algn="ctr"/>
            <a:r>
              <a:rPr lang="en-US" sz="1600" dirty="0">
                <a:solidFill>
                  <a:schemeClr val="accent5">
                    <a:lumMod val="75000"/>
                  </a:schemeClr>
                </a:solidFill>
              </a:rPr>
              <a:t>data, methods, computed, watch, lifecycle methods</a:t>
            </a:r>
          </a:p>
        </p:txBody>
      </p:sp>
    </p:spTree>
    <p:extLst>
      <p:ext uri="{BB962C8B-B14F-4D97-AF65-F5344CB8AC3E}">
        <p14:creationId xmlns:p14="http://schemas.microsoft.com/office/powerpoint/2010/main" val="317070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Options API</a:t>
            </a:r>
          </a:p>
        </p:txBody>
      </p:sp>
      <p:sp>
        <p:nvSpPr>
          <p:cNvPr id="5" name="Subtitle 4"/>
          <p:cNvSpPr>
            <a:spLocks noGrp="1"/>
          </p:cNvSpPr>
          <p:nvPr>
            <p:ph type="subTitle" idx="1"/>
          </p:nvPr>
        </p:nvSpPr>
        <p:spPr/>
        <p:txBody>
          <a:bodyPr/>
          <a:lstStyle/>
          <a:p>
            <a:r>
              <a:rPr lang="en-US" dirty="0"/>
              <a:t>Problems w/ Options API</a:t>
            </a:r>
          </a:p>
        </p:txBody>
      </p:sp>
      <p:sp>
        <p:nvSpPr>
          <p:cNvPr id="6" name="Content Placeholder 5"/>
          <p:cNvSpPr>
            <a:spLocks noGrp="1"/>
          </p:cNvSpPr>
          <p:nvPr>
            <p:ph sz="quarter" idx="13"/>
          </p:nvPr>
        </p:nvSpPr>
        <p:spPr/>
        <p:txBody>
          <a:bodyPr anchor="ctr"/>
          <a:lstStyle/>
          <a:p>
            <a:pPr algn="ctr"/>
            <a:r>
              <a:rPr lang="en-US" sz="2400" dirty="0"/>
              <a:t>Code that belongs logically is split up across multiple options</a:t>
            </a:r>
          </a:p>
        </p:txBody>
      </p:sp>
      <p:sp>
        <p:nvSpPr>
          <p:cNvPr id="7" name="Content Placeholder 6"/>
          <p:cNvSpPr>
            <a:spLocks noGrp="1"/>
          </p:cNvSpPr>
          <p:nvPr>
            <p:ph sz="quarter" idx="14"/>
          </p:nvPr>
        </p:nvSpPr>
        <p:spPr/>
        <p:txBody>
          <a:bodyPr/>
          <a:lstStyle/>
          <a:p>
            <a:endParaRPr lang="en-US"/>
          </a:p>
        </p:txBody>
      </p:sp>
      <p:pic>
        <p:nvPicPr>
          <p:cNvPr id="8" name="Picture 7"/>
          <p:cNvPicPr>
            <a:picLocks noChangeAspect="1"/>
          </p:cNvPicPr>
          <p:nvPr/>
        </p:nvPicPr>
        <p:blipFill>
          <a:blip r:embed="rId3"/>
          <a:stretch>
            <a:fillRect/>
          </a:stretch>
        </p:blipFill>
        <p:spPr>
          <a:xfrm>
            <a:off x="5300624" y="1069175"/>
            <a:ext cx="2737652" cy="3447636"/>
          </a:xfrm>
          <a:prstGeom prst="rect">
            <a:avLst/>
          </a:prstGeom>
        </p:spPr>
      </p:pic>
    </p:spTree>
    <p:extLst>
      <p:ext uri="{BB962C8B-B14F-4D97-AF65-F5344CB8AC3E}">
        <p14:creationId xmlns:p14="http://schemas.microsoft.com/office/powerpoint/2010/main" val="122890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Options API</a:t>
            </a:r>
          </a:p>
        </p:txBody>
      </p:sp>
      <p:sp>
        <p:nvSpPr>
          <p:cNvPr id="3" name="Subtitle 2"/>
          <p:cNvSpPr>
            <a:spLocks noGrp="1"/>
          </p:cNvSpPr>
          <p:nvPr>
            <p:ph type="subTitle" idx="1"/>
          </p:nvPr>
        </p:nvSpPr>
        <p:spPr/>
        <p:txBody>
          <a:bodyPr/>
          <a:lstStyle/>
          <a:p>
            <a:r>
              <a:rPr lang="en-US" dirty="0"/>
              <a:t>Problems w/ Options API</a:t>
            </a:r>
          </a:p>
        </p:txBody>
      </p:sp>
      <p:sp>
        <p:nvSpPr>
          <p:cNvPr id="4" name="Content Placeholder 3"/>
          <p:cNvSpPr>
            <a:spLocks noGrp="1"/>
          </p:cNvSpPr>
          <p:nvPr>
            <p:ph sz="quarter" idx="13"/>
          </p:nvPr>
        </p:nvSpPr>
        <p:spPr/>
        <p:txBody>
          <a:bodyPr anchor="ctr"/>
          <a:lstStyle/>
          <a:p>
            <a:pPr algn="ctr"/>
            <a:r>
              <a:rPr lang="en-US" sz="2400" dirty="0"/>
              <a:t>Re-using/maintaining logic across components can be tricky</a:t>
            </a:r>
          </a:p>
        </p:txBody>
      </p:sp>
      <p:sp>
        <p:nvSpPr>
          <p:cNvPr id="5" name="Content Placeholder 4"/>
          <p:cNvSpPr>
            <a:spLocks noGrp="1"/>
          </p:cNvSpPr>
          <p:nvPr>
            <p:ph sz="quarter" idx="14"/>
          </p:nvPr>
        </p:nvSpPr>
        <p:spPr/>
        <p:txBody>
          <a:bodyPr/>
          <a:lstStyle/>
          <a:p>
            <a:endParaRPr lang="en-US"/>
          </a:p>
        </p:txBody>
      </p:sp>
      <p:pic>
        <p:nvPicPr>
          <p:cNvPr id="6" name="Picture 5"/>
          <p:cNvPicPr>
            <a:picLocks noChangeAspect="1"/>
          </p:cNvPicPr>
          <p:nvPr/>
        </p:nvPicPr>
        <p:blipFill>
          <a:blip r:embed="rId3"/>
          <a:stretch>
            <a:fillRect/>
          </a:stretch>
        </p:blipFill>
        <p:spPr>
          <a:xfrm>
            <a:off x="4693590" y="1490185"/>
            <a:ext cx="3951720" cy="2605616"/>
          </a:xfrm>
          <a:prstGeom prst="rect">
            <a:avLst/>
          </a:prstGeom>
        </p:spPr>
      </p:pic>
    </p:spTree>
    <p:extLst>
      <p:ext uri="{BB962C8B-B14F-4D97-AF65-F5344CB8AC3E}">
        <p14:creationId xmlns:p14="http://schemas.microsoft.com/office/powerpoint/2010/main" val="49958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Composition API</a:t>
            </a:r>
          </a:p>
        </p:txBody>
      </p:sp>
      <p:sp>
        <p:nvSpPr>
          <p:cNvPr id="9" name="Subtitle 8"/>
          <p:cNvSpPr>
            <a:spLocks noGrp="1"/>
          </p:cNvSpPr>
          <p:nvPr>
            <p:ph type="subTitle" idx="1"/>
          </p:nvPr>
        </p:nvSpPr>
        <p:spPr/>
        <p:txBody>
          <a:bodyPr/>
          <a:lstStyle/>
          <a:p>
            <a:r>
              <a:rPr lang="en-US" dirty="0"/>
              <a:t>Problems w/ Options API</a:t>
            </a:r>
          </a:p>
        </p:txBody>
      </p:sp>
      <p:sp>
        <p:nvSpPr>
          <p:cNvPr id="10" name="Content Placeholder 9"/>
          <p:cNvSpPr>
            <a:spLocks noGrp="1"/>
          </p:cNvSpPr>
          <p:nvPr>
            <p:ph sz="quarter" idx="13"/>
          </p:nvPr>
        </p:nvSpPr>
        <p:spPr/>
        <p:txBody>
          <a:bodyPr anchor="ctr"/>
          <a:lstStyle/>
          <a:p>
            <a:pPr algn="ctr"/>
            <a:r>
              <a:rPr lang="en-US" dirty="0"/>
              <a:t>An </a:t>
            </a:r>
            <a:r>
              <a:rPr lang="en-US" dirty="0">
                <a:solidFill>
                  <a:schemeClr val="accent3">
                    <a:lumMod val="75000"/>
                  </a:schemeClr>
                </a:solidFill>
              </a:rPr>
              <a:t>alternative</a:t>
            </a:r>
            <a:r>
              <a:rPr lang="en-US" dirty="0"/>
              <a:t> way of writing the logic behind the components and was introduced to face the limitations of Options API</a:t>
            </a:r>
          </a:p>
        </p:txBody>
      </p:sp>
    </p:spTree>
    <p:extLst>
      <p:ext uri="{BB962C8B-B14F-4D97-AF65-F5344CB8AC3E}">
        <p14:creationId xmlns:p14="http://schemas.microsoft.com/office/powerpoint/2010/main" val="2911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API - analogy</a:t>
            </a:r>
          </a:p>
        </p:txBody>
      </p:sp>
      <p:sp>
        <p:nvSpPr>
          <p:cNvPr id="3" name="Subtitle 2"/>
          <p:cNvSpPr>
            <a:spLocks noGrp="1"/>
          </p:cNvSpPr>
          <p:nvPr>
            <p:ph type="subTitle" idx="1"/>
          </p:nvPr>
        </p:nvSpPr>
        <p:spPr/>
        <p:txBody>
          <a:bodyPr/>
          <a:lstStyle/>
          <a:p>
            <a:endParaRPr lang="en-US"/>
          </a:p>
        </p:txBody>
      </p:sp>
      <p:sp>
        <p:nvSpPr>
          <p:cNvPr id="4" name="Content Placeholder 3"/>
          <p:cNvSpPr>
            <a:spLocks noGrp="1"/>
          </p:cNvSpPr>
          <p:nvPr>
            <p:ph sz="quarter" idx="13"/>
          </p:nvPr>
        </p:nvSpPr>
        <p:spPr/>
        <p:txBody>
          <a:bodyPr/>
          <a:lstStyle/>
          <a:p>
            <a:pPr algn="ctr"/>
            <a:r>
              <a:rPr lang="en-US" dirty="0"/>
              <a:t>If you have the following:</a:t>
            </a:r>
          </a:p>
          <a:p>
            <a:pPr algn="ctr"/>
            <a:endParaRPr lang="en-US" dirty="0"/>
          </a:p>
          <a:p>
            <a:pPr algn="ctr"/>
            <a:r>
              <a:rPr lang="en-US" dirty="0"/>
              <a:t>Banana, Orange, Bell Pepper, Cabbage, </a:t>
            </a:r>
            <a:r>
              <a:rPr lang="en-US" dirty="0" err="1"/>
              <a:t>Broccolli</a:t>
            </a:r>
            <a:r>
              <a:rPr lang="en-US" dirty="0"/>
              <a:t>, Apple, Pineapple, Squash</a:t>
            </a:r>
          </a:p>
          <a:p>
            <a:pPr algn="ctr"/>
            <a:endParaRPr lang="en-US" dirty="0"/>
          </a:p>
          <a:p>
            <a:pPr algn="ctr"/>
            <a:r>
              <a:rPr lang="en-US" dirty="0"/>
              <a:t>How would you group them according to:</a:t>
            </a:r>
          </a:p>
          <a:p>
            <a:pPr marL="342900" indent="-342900" algn="ctr">
              <a:buFontTx/>
              <a:buChar char="-"/>
            </a:pPr>
            <a:r>
              <a:rPr lang="en-US" dirty="0">
                <a:solidFill>
                  <a:schemeClr val="accent3">
                    <a:lumMod val="75000"/>
                  </a:schemeClr>
                </a:solidFill>
              </a:rPr>
              <a:t>Fruits</a:t>
            </a:r>
            <a:r>
              <a:rPr lang="en-US" dirty="0"/>
              <a:t> or </a:t>
            </a:r>
            <a:r>
              <a:rPr lang="en-US" dirty="0">
                <a:solidFill>
                  <a:schemeClr val="accent3">
                    <a:lumMod val="75000"/>
                  </a:schemeClr>
                </a:solidFill>
              </a:rPr>
              <a:t>vegetables</a:t>
            </a:r>
          </a:p>
          <a:p>
            <a:pPr algn="ctr"/>
            <a:r>
              <a:rPr lang="en-US" dirty="0">
                <a:solidFill>
                  <a:schemeClr val="accent3">
                    <a:lumMod val="75000"/>
                  </a:schemeClr>
                </a:solidFill>
              </a:rPr>
              <a:t>Seedless</a:t>
            </a:r>
            <a:r>
              <a:rPr lang="en-US" dirty="0"/>
              <a:t> or </a:t>
            </a:r>
            <a:r>
              <a:rPr lang="en-US" dirty="0">
                <a:solidFill>
                  <a:schemeClr val="accent3">
                    <a:lumMod val="75000"/>
                  </a:schemeClr>
                </a:solidFill>
              </a:rPr>
              <a:t>not</a:t>
            </a:r>
          </a:p>
        </p:txBody>
      </p:sp>
    </p:spTree>
    <p:extLst>
      <p:ext uri="{BB962C8B-B14F-4D97-AF65-F5344CB8AC3E}">
        <p14:creationId xmlns:p14="http://schemas.microsoft.com/office/powerpoint/2010/main" val="400619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Composition API - analogy</a:t>
            </a:r>
          </a:p>
        </p:txBody>
      </p:sp>
      <p:sp>
        <p:nvSpPr>
          <p:cNvPr id="11" name="Subtitle 10"/>
          <p:cNvSpPr>
            <a:spLocks noGrp="1"/>
          </p:cNvSpPr>
          <p:nvPr>
            <p:ph type="subTitle" idx="1"/>
          </p:nvPr>
        </p:nvSpPr>
        <p:spPr/>
        <p:txBody>
          <a:bodyPr/>
          <a:lstStyle/>
          <a:p>
            <a:r>
              <a:rPr lang="en-US" dirty="0"/>
              <a:t>Problems w/ Options API</a:t>
            </a:r>
          </a:p>
        </p:txBody>
      </p:sp>
      <p:sp>
        <p:nvSpPr>
          <p:cNvPr id="12" name="Content Placeholder 11"/>
          <p:cNvSpPr>
            <a:spLocks noGrp="1"/>
          </p:cNvSpPr>
          <p:nvPr>
            <p:ph sz="quarter" idx="13"/>
          </p:nvPr>
        </p:nvSpPr>
        <p:spPr/>
        <p:txBody>
          <a:bodyPr/>
          <a:lstStyle/>
          <a:p>
            <a:endParaRPr lang="en-US" dirty="0"/>
          </a:p>
        </p:txBody>
      </p:sp>
      <p:sp>
        <p:nvSpPr>
          <p:cNvPr id="13" name="Content Placeholder 12"/>
          <p:cNvSpPr>
            <a:spLocks noGrp="1"/>
          </p:cNvSpPr>
          <p:nvPr>
            <p:ph sz="quarter" idx="14"/>
          </p:nvPr>
        </p:nvSpPr>
        <p:spPr/>
        <p:txBody>
          <a:bodyPr/>
          <a:lstStyle/>
          <a:p>
            <a:endParaRPr lang="en-US"/>
          </a:p>
        </p:txBody>
      </p:sp>
      <p:pic>
        <p:nvPicPr>
          <p:cNvPr id="14" name="Picture 13"/>
          <p:cNvPicPr>
            <a:picLocks noChangeAspect="1"/>
          </p:cNvPicPr>
          <p:nvPr/>
        </p:nvPicPr>
        <p:blipFill>
          <a:blip r:embed="rId3"/>
          <a:stretch>
            <a:fillRect/>
          </a:stretch>
        </p:blipFill>
        <p:spPr>
          <a:xfrm>
            <a:off x="1342860" y="964193"/>
            <a:ext cx="2277276" cy="3310662"/>
          </a:xfrm>
          <a:prstGeom prst="rect">
            <a:avLst/>
          </a:prstGeom>
        </p:spPr>
      </p:pic>
      <p:pic>
        <p:nvPicPr>
          <p:cNvPr id="15" name="Picture 14"/>
          <p:cNvPicPr>
            <a:picLocks noChangeAspect="1"/>
          </p:cNvPicPr>
          <p:nvPr/>
        </p:nvPicPr>
        <p:blipFill>
          <a:blip r:embed="rId4"/>
          <a:stretch>
            <a:fillRect/>
          </a:stretch>
        </p:blipFill>
        <p:spPr>
          <a:xfrm>
            <a:off x="5524983" y="953657"/>
            <a:ext cx="2288934" cy="3321198"/>
          </a:xfrm>
          <a:prstGeom prst="rect">
            <a:avLst/>
          </a:prstGeom>
        </p:spPr>
      </p:pic>
    </p:spTree>
    <p:extLst>
      <p:ext uri="{BB962C8B-B14F-4D97-AF65-F5344CB8AC3E}">
        <p14:creationId xmlns:p14="http://schemas.microsoft.com/office/powerpoint/2010/main" val="166697281"/>
      </p:ext>
    </p:extLst>
  </p:cSld>
  <p:clrMapOvr>
    <a:masterClrMapping/>
  </p:clrMapOvr>
</p:sld>
</file>

<file path=ppt/theme/theme1.xml><?xml version="1.0" encoding="utf-8"?>
<a:theme xmlns:a="http://schemas.openxmlformats.org/drawingml/2006/main" name="1_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on_CSV Theme 2020">
  <a:themeElements>
    <a:clrScheme name="Simple Light">
      <a:dk1>
        <a:srgbClr val="000000"/>
      </a:dk1>
      <a:lt1>
        <a:srgbClr val="FFFFFF"/>
      </a:lt1>
      <a:dk2>
        <a:srgbClr val="4C4848"/>
      </a:dk2>
      <a:lt2>
        <a:srgbClr val="9F9F9F"/>
      </a:lt2>
      <a:accent1>
        <a:srgbClr val="EBEBEA"/>
      </a:accent1>
      <a:accent2>
        <a:srgbClr val="5C068C"/>
      </a:accent2>
      <a:accent3>
        <a:srgbClr val="C800A1"/>
      </a:accent3>
      <a:accent4>
        <a:srgbClr val="F4633A"/>
      </a:accent4>
      <a:accent5>
        <a:srgbClr val="FF8F1C"/>
      </a:accent5>
      <a:accent6>
        <a:srgbClr val="FF157F"/>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A96D641C4D2B4A83B099B9CA803B7C" ma:contentTypeVersion="2" ma:contentTypeDescription="Create a new document." ma:contentTypeScope="" ma:versionID="f5487630a343a7bc9e5679cafc314bcd">
  <xsd:schema xmlns:xsd="http://www.w3.org/2001/XMLSchema" xmlns:xs="http://www.w3.org/2001/XMLSchema" xmlns:p="http://schemas.microsoft.com/office/2006/metadata/properties" xmlns:ns2="b61b8354-4c05-42f6-8f09-c6a52d4d76a9" targetNamespace="http://schemas.microsoft.com/office/2006/metadata/properties" ma:root="true" ma:fieldsID="ca7f783867ffd757056cbd81fbd07840" ns2:_="">
    <xsd:import namespace="b61b8354-4c05-42f6-8f09-c6a52d4d76a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1b8354-4c05-42f6-8f09-c6a52d4d76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D46F1D-628B-47D6-A072-E78409AA74F4}"/>
</file>

<file path=customXml/itemProps2.xml><?xml version="1.0" encoding="utf-8"?>
<ds:datastoreItem xmlns:ds="http://schemas.openxmlformats.org/officeDocument/2006/customXml" ds:itemID="{444065D5-BEFE-4314-8B30-03B9CC950D19}"/>
</file>

<file path=customXml/itemProps3.xml><?xml version="1.0" encoding="utf-8"?>
<ds:datastoreItem xmlns:ds="http://schemas.openxmlformats.org/officeDocument/2006/customXml" ds:itemID="{E1D74E41-C6DB-433F-AC60-A1D4D583521A}"/>
</file>

<file path=docProps/app.xml><?xml version="1.0" encoding="utf-8"?>
<Properties xmlns="http://schemas.openxmlformats.org/officeDocument/2006/extended-properties" xmlns:vt="http://schemas.openxmlformats.org/officeDocument/2006/docPropsVTypes">
  <Template/>
  <TotalTime>330</TotalTime>
  <Words>4372</Words>
  <Application>Microsoft Office PowerPoint</Application>
  <PresentationFormat>On-screen Show (16:9)</PresentationFormat>
  <Paragraphs>170</Paragraphs>
  <Slides>26</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Wingdings</vt:lpstr>
      <vt:lpstr>Proxima Nova</vt:lpstr>
      <vt:lpstr>Tahoma</vt:lpstr>
      <vt:lpstr>Calibri</vt:lpstr>
      <vt:lpstr>Nunito Sans</vt:lpstr>
      <vt:lpstr>Proxima Nova Extrabold</vt:lpstr>
      <vt:lpstr>1_CSV Theme 2020</vt:lpstr>
      <vt:lpstr>Don_CSV Theme 2020</vt:lpstr>
      <vt:lpstr>Composition API</vt:lpstr>
      <vt:lpstr>What You Will Learn</vt:lpstr>
      <vt:lpstr>Problems w/ Options API</vt:lpstr>
      <vt:lpstr>Options API</vt:lpstr>
      <vt:lpstr>Limitations of Options API</vt:lpstr>
      <vt:lpstr>Limitations of Options API</vt:lpstr>
      <vt:lpstr>Composition API</vt:lpstr>
      <vt:lpstr>Composition API - analogy</vt:lpstr>
      <vt:lpstr>Composition API - analogy</vt:lpstr>
      <vt:lpstr>Replacing Options API</vt:lpstr>
      <vt:lpstr>Composition API summary</vt:lpstr>
      <vt:lpstr>Replacing “data” with “refs”</vt:lpstr>
      <vt:lpstr>Reactivity</vt:lpstr>
      <vt:lpstr>Reactivity</vt:lpstr>
      <vt:lpstr>Reactivity</vt:lpstr>
      <vt:lpstr>Reactivity</vt:lpstr>
      <vt:lpstr>toRefs function</vt:lpstr>
      <vt:lpstr>Replacing “methods” with regular functions</vt:lpstr>
      <vt:lpstr>Replacing computed option</vt:lpstr>
      <vt:lpstr>Working with watch</vt:lpstr>
      <vt:lpstr>Passing in Props</vt:lpstr>
      <vt:lpstr>Emitting Events</vt:lpstr>
      <vt:lpstr>Lifecycle Hooks</vt:lpstr>
      <vt:lpstr>Lifecycle Hooks</vt:lpstr>
      <vt:lpstr>Lifecycle Hooks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Manila Studios</dc:title>
  <dc:creator>Marie Felix</dc:creator>
  <cp:lastModifiedBy>Don Jasa</cp:lastModifiedBy>
  <cp:revision>129</cp:revision>
  <dcterms:modified xsi:type="dcterms:W3CDTF">2021-10-18T09:53:53Z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0x010100E1A96D641C4D2B4A83B099B9CA803B7C</vt:lpwstr>
  </property>
</Properties>
</file>